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9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91" r:id="rId26"/>
    <p:sldId id="292" r:id="rId27"/>
    <p:sldId id="293" r:id="rId28"/>
    <p:sldId id="295" r:id="rId29"/>
    <p:sldId id="288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11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kouYzZ5QZQ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9C192C3F-14CD-2FEB-62F4-0921E6B35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2C547E5D-EDCC-382B-752A-B801153CB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8E67985-B984-26A0-AA34-9C78DE858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3B6ABEF6-D2A4-48D0-5E53-6C42021DB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1356D012-166D-81AB-9806-DE1541A1C4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085276CA-53D8-81FC-28F4-BC8479A1B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ible&#10;&#10;AI-generated content may be incorrect.">
            <a:extLst>
              <a:ext uri="{FF2B5EF4-FFF2-40B4-BE49-F238E27FC236}">
                <a16:creationId xmlns:a16="http://schemas.microsoft.com/office/drawing/2014/main" id="{E26575F6-6E3C-73E5-95CB-AB0F8C5EA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03EF5D7-4702-F930-05F8-2FC1A6114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22A579DE-2158-5657-B9FB-F34B99782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A7998E28-ECB5-4F24-1947-261101974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E9BC4CA0-A544-4EF7-B556-A99C86036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744A4A91-F4C1-121D-1A11-3D24D34E5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CB45C729-FF4B-CBB9-C51F-B786894357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BE36FD-9D0D-0839-3D57-10A5B3775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object with text&#10;&#10;AI-generated content may be incorrect.">
            <a:extLst>
              <a:ext uri="{FF2B5EF4-FFF2-40B4-BE49-F238E27FC236}">
                <a16:creationId xmlns:a16="http://schemas.microsoft.com/office/drawing/2014/main" id="{F0CC40CB-4B4B-650F-C5A2-0BD4D08C3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602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60EBEB09-5F1B-C12F-8F8B-DC7FC6619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BB9EB3E4-4B8C-8D76-0BF0-5DAA2E68F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13643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518C2687-E558-DD10-8769-25859C61F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08EC054-5C00-7116-3CA6-A5F56B943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3F17FB07-1BCE-B70C-78B0-A4C182E2F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3A8E7BD-688D-BC23-79D7-B637A533F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3850DCA-E7C4-D63A-9D32-BFDB6F130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4A1F74E-3916-E8B0-DA3A-9482984CCD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21B88-29F2-CF06-5DA3-762903AE6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09F4BD4-2C63-005B-F5D5-B6C3DA158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900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1686F-03BA-6656-A4B8-384C21A79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FAE3119A-E342-7163-91C1-707241A3BF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5958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116A4D-0B02-EE0A-C1F4-DD49FD9EB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CA9C134-1B24-039B-98D9-D236DFD16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6900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17E841-B591-F53A-E275-9D6AE5CA6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 of people&#10;&#10;AI-generated content may be incorrect.">
            <a:extLst>
              <a:ext uri="{FF2B5EF4-FFF2-40B4-BE49-F238E27FC236}">
                <a16:creationId xmlns:a16="http://schemas.microsoft.com/office/drawing/2014/main" id="{628244CC-6B66-002E-50C5-FB9439326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1093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2025-08-29 at 05 AM</Schedule_Date>
    <Delivery_Option xmlns="4aed504c-ebe7-463e-82c7-15fe6339b33a">Schedule Delivery</Delivery_Option>
    <Schedule_ID xmlns="4aed504c-ebe7-463e-82c7-15fe6339b33a">4109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purl.org/dc/dcmitype/"/>
    <ds:schemaRef ds:uri="454ff3c7-bf6c-4573-850b-dc1564d2356c"/>
    <ds:schemaRef ds:uri="http://purl.org/dc/elements/1.1/"/>
    <ds:schemaRef ds:uri="4aed504c-ebe7-463e-82c7-15fe6339b33a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01856FD-E887-4902-A096-9E9FE82D60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2025-08-29T10:16:14Z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