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7" r:id="rId1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1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story&#10;&#10;AI-generated content may be incorrect.">
            <a:extLst>
              <a:ext uri="{FF2B5EF4-FFF2-40B4-BE49-F238E27FC236}">
                <a16:creationId xmlns:a16="http://schemas.microsoft.com/office/drawing/2014/main" id="{0AD814D4-60D5-D13A-6FB2-B8245A359D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5952D888-C3DB-75DF-C3C8-E5A410AE0D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7FBF3E7D-A6A3-F7D7-8999-36329D62F2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76B5D017-41BD-0B2C-EFAA-8BBE88C29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playing&#10;&#10;AI-generated content may be incorrect.">
            <a:extLst>
              <a:ext uri="{FF2B5EF4-FFF2-40B4-BE49-F238E27FC236}">
                <a16:creationId xmlns:a16="http://schemas.microsoft.com/office/drawing/2014/main" id="{2E4FAB58-1D81-C2DC-01DE-1F739989D7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book with cartoon characters&#10;&#10;AI-generated content may be incorrect.">
            <a:extLst>
              <a:ext uri="{FF2B5EF4-FFF2-40B4-BE49-F238E27FC236}">
                <a16:creationId xmlns:a16="http://schemas.microsoft.com/office/drawing/2014/main" id="{5466C611-1037-89D9-270E-10D481D962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 with a teddy bear reading a book&#10;&#10;AI-generated content may be incorrect.">
            <a:extLst>
              <a:ext uri="{FF2B5EF4-FFF2-40B4-BE49-F238E27FC236}">
                <a16:creationId xmlns:a16="http://schemas.microsoft.com/office/drawing/2014/main" id="{DE8D61E6-9BBB-76C8-E099-10820FDD71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C864929A-C684-10AF-1099-ABA291F675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family&#10;&#10;AI-generated content may be incorrect.">
            <a:extLst>
              <a:ext uri="{FF2B5EF4-FFF2-40B4-BE49-F238E27FC236}">
                <a16:creationId xmlns:a16="http://schemas.microsoft.com/office/drawing/2014/main" id="{5B112FE3-7C75-72F0-2BE0-7305432545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D43E1154-C7FA-1E66-8064-E656FE0221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vocabulary words&#10;&#10;AI-generated content may be incorrect.">
            <a:extLst>
              <a:ext uri="{FF2B5EF4-FFF2-40B4-BE49-F238E27FC236}">
                <a16:creationId xmlns:a16="http://schemas.microsoft.com/office/drawing/2014/main" id="{C65105FB-863A-1EFB-9D9A-0E6668EBE5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493D2AD4-A743-13B6-71F6-AC14DAC62F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posters&#10;&#10;AI-generated content may be incorrect.">
            <a:extLst>
              <a:ext uri="{FF2B5EF4-FFF2-40B4-BE49-F238E27FC236}">
                <a16:creationId xmlns:a16="http://schemas.microsoft.com/office/drawing/2014/main" id="{8A0287D7-41FA-AC53-B1A2-612A63D8F6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2025-07-11 at 05 AM</Schedule_Date>
    <Delivery_Option xmlns="4aed504c-ebe7-463e-82c7-15fe6339b33a">Schedule Delivery</Delivery_Option>
    <Schedule_ID xmlns="4aed504c-ebe7-463e-82c7-15fe6339b33a">4060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dcmitype/"/>
    <ds:schemaRef ds:uri="http://schemas.microsoft.com/office/2006/documentManagement/types"/>
    <ds:schemaRef ds:uri="http://schemas.microsoft.com/office/2006/metadata/properties"/>
    <ds:schemaRef ds:uri="4aed504c-ebe7-463e-82c7-15fe6339b33a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454ff3c7-bf6c-4573-850b-dc1564d2356c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83023E6F-4154-4C91-815F-EA470A1553D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13</cp:revision>
  <dcterms:created xsi:type="dcterms:W3CDTF">2022-03-08T17:50:39Z</dcterms:created>
  <dcterms:modified xsi:type="dcterms:W3CDTF">2025-07-12T08:47:58Z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