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FE3AE0-EED4-EB43-7D49-24C381027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627AE7-C0DB-380B-1F36-5581B8748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41CB7B-730B-CD2C-5E21-16F5F901B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F8848F-A7CC-207D-497F-936E653B9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743364-FEEC-0630-2B65-88640220D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D8265E-045D-9873-B74B-DE5338B2E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7C9158-FC84-D0B4-E03C-CFBE112CF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2E2FF9-A77E-184E-739C-4FD0B1E02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EAADCB-D2B8-1CC9-FBE6-3B9728BE3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50EFA1-376B-1BAC-9118-D1264DE5A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1FDD56-93BE-2A99-FE95-4C131B0A9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39D3A3-F0A0-CF95-3F0E-F60620BE3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0B007-B6E7-4896-4BBA-52FCB3A77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2026-02-20 at 06 AM</Schedule_Date>
    <Delivery_Option xmlns="4aed504c-ebe7-463e-82c7-15fe6339b33a">Schedule Delivery</Delivery_Option>
    <Schedule_ID xmlns="4aed504c-ebe7-463e-82c7-15fe6339b33a">4697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454ff3c7-bf6c-4573-850b-dc1564d2356c"/>
    <ds:schemaRef ds:uri="4aed504c-ebe7-463e-82c7-15fe6339b33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1A9CB37-8E19-441D-86C5-17D134E2BC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2026-02-22T09:28:57Z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