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B750F9-B880-42D3-87ED-4CD44EFAE410}" v="5" dt="2025-05-28T13:56:57.9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bcnews.go.com/Entertainment/wireStory/big-ocean-breaks-new-ground-pops-deaf-group-122335603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hjZkMnXM31g?si=doEo50R2RLAfWwcI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www.signbsl.com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2da5yu6rpdg" TargetMode="External"/><Relationship Id="rId5" Type="http://schemas.openxmlformats.org/officeDocument/2006/relationships/hyperlink" Target="https://youtu.be/hjZkMnXM31g?si=doEo50R2RLAfWwcI" TargetMode="External"/><Relationship Id="rId4" Type="http://schemas.openxmlformats.org/officeDocument/2006/relationships/hyperlink" Target="https://abcnews.go.com/Entertainment/wireStory/big-ocean-breaks-new-ground-pops-deaf-group-122335603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A21928-3D9D-0F51-20FF-7352FDA7E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FAAED9A1-EE31-1782-67C8-05A6B8BE7B7B}"/>
              </a:ext>
            </a:extLst>
          </p:cNvPr>
          <p:cNvSpPr/>
          <p:nvPr/>
        </p:nvSpPr>
        <p:spPr>
          <a:xfrm>
            <a:off x="6949419" y="5958485"/>
            <a:ext cx="622770" cy="24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344C8746-AC19-DBDB-63FF-288DCA55121A}"/>
              </a:ext>
            </a:extLst>
          </p:cNvPr>
          <p:cNvSpPr/>
          <p:nvPr/>
        </p:nvSpPr>
        <p:spPr>
          <a:xfrm>
            <a:off x="6737819" y="620727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22AB9BB5-DCDA-EF80-0855-24B850B04011}"/>
              </a:ext>
            </a:extLst>
          </p:cNvPr>
          <p:cNvSpPr/>
          <p:nvPr/>
        </p:nvSpPr>
        <p:spPr>
          <a:xfrm>
            <a:off x="6798491" y="648427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152B0A-ECA9-26F5-2DE1-88B95DF9C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E9F90A-F3DE-8639-9949-1DDEA26DC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23055F-B792-C830-3753-723721B31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EC9DB1-9FEC-F4EA-6838-A59A4FC36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0C2D38-3C3C-01A2-0DD5-C48BB4EF5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270E6F-BCA3-475F-6EA5-9D6FA8F5B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8FD93E-273F-41BA-FF12-627F315CB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CCFE1F-07D4-B20C-D599-1CAE0286D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E177BC-C96B-0ADF-2362-E27636D89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707F37-21BD-1DD5-E1C9-B94CC3C70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3AC020-9485-1247-B352-C56DC389C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F4A5B-320E-744E-5279-30BCD1CB3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7C8B0-6435-5125-1239-13A23181E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33621D-445C-CD64-837A-22802CA85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8C999F6-24E7-628B-5E10-CBBBC4D90D8B}"/>
              </a:ext>
            </a:extLst>
          </p:cNvPr>
          <p:cNvSpPr/>
          <p:nvPr/>
        </p:nvSpPr>
        <p:spPr>
          <a:xfrm>
            <a:off x="7384381" y="2441846"/>
            <a:ext cx="2428983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29A6529-8B5E-1368-5D59-65E24B8572C7}"/>
              </a:ext>
            </a:extLst>
          </p:cNvPr>
          <p:cNvSpPr/>
          <p:nvPr/>
        </p:nvSpPr>
        <p:spPr>
          <a:xfrm>
            <a:off x="7377049" y="1500094"/>
            <a:ext cx="3153492" cy="482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6ADE8C-85B7-FD86-BDD7-3710398E38A0}"/>
              </a:ext>
            </a:extLst>
          </p:cNvPr>
          <p:cNvSpPr/>
          <p:nvPr/>
        </p:nvSpPr>
        <p:spPr>
          <a:xfrm>
            <a:off x="7384382" y="2089220"/>
            <a:ext cx="3235806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hlinkClick r:id="rId6"/>
            <a:extLst>
              <a:ext uri="{FF2B5EF4-FFF2-40B4-BE49-F238E27FC236}">
                <a16:creationId xmlns:a16="http://schemas.microsoft.com/office/drawing/2014/main" id="{743840B0-A09F-C58B-4B82-35B7A3B4ECBC}"/>
              </a:ext>
            </a:extLst>
          </p:cNvPr>
          <p:cNvSpPr/>
          <p:nvPr/>
        </p:nvSpPr>
        <p:spPr>
          <a:xfrm>
            <a:off x="5253318" y="2175435"/>
            <a:ext cx="400423" cy="203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7"/>
            <a:extLst>
              <a:ext uri="{FF2B5EF4-FFF2-40B4-BE49-F238E27FC236}">
                <a16:creationId xmlns:a16="http://schemas.microsoft.com/office/drawing/2014/main" id="{030699BF-B82B-DFA8-B0B1-85ABF17F2969}"/>
              </a:ext>
            </a:extLst>
          </p:cNvPr>
          <p:cNvSpPr/>
          <p:nvPr/>
        </p:nvSpPr>
        <p:spPr>
          <a:xfrm>
            <a:off x="4945483" y="2517001"/>
            <a:ext cx="1813905" cy="203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DF4F5-0E42-D816-0ECE-BD207830E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FB846F8-23F1-180C-A6D2-BBA81D77E75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8FD397-D845-5DD0-1C77-71478CE0F4A3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476F17-445D-7CA4-D679-3D67F7B2588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4DE70-453E-7E92-1E97-F8A8F1F68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2B1E65B-1496-60BD-8B83-714FFDBCA48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C482D81-D908-16BB-F785-84417086783A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74B9CB-F3C5-3008-7C91-0CE3E61B50A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D4A5C8-30EB-9EAE-C376-99A4779DB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161FEA-2054-BF29-4B63-B2893360A03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900D295-6D72-6092-583B-ED6AFBE90B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2F8565B-D040-4B73-BE85-8694E4CC7A1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9B98E05-43B1-6E25-4125-FED1053F1A3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B62E66D-4963-9BDF-A7FE-17F592A7E9B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2025-06-13 at 05 AM</Schedule_Date>
    <Delivery_Option xmlns="4aed504c-ebe7-463e-82c7-15fe6339b33a">Schedule Delivery</Delivery_Option>
    <Schedule_ID xmlns="4aed504c-ebe7-463e-82c7-15fe6339b33a">3941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E63477-2993-4B8B-8217-A6A3622D86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purl.org/dc/elements/1.1/"/>
    <ds:schemaRef ds:uri="http://schemas.microsoft.com/office/2006/metadata/properties"/>
    <ds:schemaRef ds:uri="454ff3c7-bf6c-4573-850b-dc1564d2356c"/>
    <ds:schemaRef ds:uri="http://www.w3.org/XML/1998/namespace"/>
    <ds:schemaRef ds:uri="4aed504c-ebe7-463e-82c7-15fe6339b33a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32</cp:revision>
  <dcterms:created xsi:type="dcterms:W3CDTF">2022-03-08T17:50:39Z</dcterms:created>
  <dcterms:modified xsi:type="dcterms:W3CDTF">2025-06-13T08:15:30Z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