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s with text&#10;&#10;AI-generated content may be incorrect.">
            <a:extLst>
              <a:ext uri="{FF2B5EF4-FFF2-40B4-BE49-F238E27FC236}">
                <a16:creationId xmlns:a16="http://schemas.microsoft.com/office/drawing/2014/main" id="{7BC09FF2-3026-B867-E89C-806964EB4C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AI-generated content may be incorrect.">
            <a:extLst>
              <a:ext uri="{FF2B5EF4-FFF2-40B4-BE49-F238E27FC236}">
                <a16:creationId xmlns:a16="http://schemas.microsoft.com/office/drawing/2014/main" id="{FA865AC9-BCEC-BED8-555E-A89F7482B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98EAAC9B-F72F-259C-CF54-93CFF88FA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E4372686-212D-ECA5-B023-9A8EE534AF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on a road&#10;&#10;AI-generated content may be incorrect.">
            <a:extLst>
              <a:ext uri="{FF2B5EF4-FFF2-40B4-BE49-F238E27FC236}">
                <a16:creationId xmlns:a16="http://schemas.microsoft.com/office/drawing/2014/main" id="{61A5069F-A0A2-32BC-B649-2200FD294F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car steering wheel&#10;&#10;AI-generated content may be incorrect.">
            <a:extLst>
              <a:ext uri="{FF2B5EF4-FFF2-40B4-BE49-F238E27FC236}">
                <a16:creationId xmlns:a16="http://schemas.microsoft.com/office/drawing/2014/main" id="{99E72875-F6FF-2EAB-A7A9-0A2D525075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s and signs&#10;&#10;AI-generated content may be incorrect.">
            <a:extLst>
              <a:ext uri="{FF2B5EF4-FFF2-40B4-BE49-F238E27FC236}">
                <a16:creationId xmlns:a16="http://schemas.microsoft.com/office/drawing/2014/main" id="{36D47428-89D4-00C0-51CC-DCE6B481E0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s and signs&#10;&#10;AI-generated content may be incorrect.">
            <a:extLst>
              <a:ext uri="{FF2B5EF4-FFF2-40B4-BE49-F238E27FC236}">
                <a16:creationId xmlns:a16="http://schemas.microsoft.com/office/drawing/2014/main" id="{EA95B08F-B806-A87F-6C8C-7C8177621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3471A335-B79E-537C-9306-680487F13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 of a disability&#10;&#10;AI-generated content may be incorrect.">
            <a:extLst>
              <a:ext uri="{FF2B5EF4-FFF2-40B4-BE49-F238E27FC236}">
                <a16:creationId xmlns:a16="http://schemas.microsoft.com/office/drawing/2014/main" id="{6C70608F-B208-B044-0E4A-46989F8DA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389C57EE-2A7C-B078-CEEF-D3C75A5C02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EAEEF31D-4D2D-38EF-CF2D-F09A17BED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rectangular box with text&#10;&#10;AI-generated content may be incorrect.">
            <a:extLst>
              <a:ext uri="{FF2B5EF4-FFF2-40B4-BE49-F238E27FC236}">
                <a16:creationId xmlns:a16="http://schemas.microsoft.com/office/drawing/2014/main" id="{6A6AFE91-C281-4534-B2BE-68F3DE804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rectangular objects&#10;&#10;AI-generated content may be incorrect.">
            <a:extLst>
              <a:ext uri="{FF2B5EF4-FFF2-40B4-BE49-F238E27FC236}">
                <a16:creationId xmlns:a16="http://schemas.microsoft.com/office/drawing/2014/main" id="{D94DC262-2E66-3D2A-694E-5E028180F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2025-06-27 at 05 AM</Schedule_Date>
    <Delivery_Option xmlns="4aed504c-ebe7-463e-82c7-15fe6339b33a">Schedule Delivery</Delivery_Option>
    <Schedule_ID xmlns="4aed504c-ebe7-463e-82c7-15fe6339b33a">4005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4aed504c-ebe7-463e-82c7-15fe6339b33a"/>
    <ds:schemaRef ds:uri="454ff3c7-bf6c-4573-850b-dc1564d2356c"/>
  </ds:schemaRefs>
</ds:datastoreItem>
</file>

<file path=customXml/itemProps2.xml><?xml version="1.0" encoding="utf-8"?>
<ds:datastoreItem xmlns:ds="http://schemas.openxmlformats.org/officeDocument/2006/customXml" ds:itemID="{192FF6A3-EACD-4363-AD13-14B5CEA251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2025-06-27T08:04:36Z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