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2" r:id="rId6"/>
    <p:sldId id="263" r:id="rId7"/>
    <p:sldId id="262" r:id="rId8"/>
    <p:sldId id="260" r:id="rId9"/>
    <p:sldId id="259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80" r:id="rId18"/>
    <p:sldId id="268" r:id="rId19"/>
    <p:sldId id="286" r:id="rId20"/>
    <p:sldId id="292" r:id="rId21"/>
    <p:sldId id="295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9" r:id="rId44"/>
    <p:sldId id="322" r:id="rId45"/>
    <p:sldId id="323" r:id="rId46"/>
    <p:sldId id="324" r:id="rId47"/>
    <p:sldId id="321" r:id="rId48"/>
    <p:sldId id="318" r:id="rId4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ldlife.org/news/stories/wild-tiger-population-growth-highlights-the-critical-work-of-coexistence-in-nepal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TQFXaoT8QW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TQFXaoT8QWo" TargetMode="External"/><Relationship Id="rId4" Type="http://schemas.openxmlformats.org/officeDocument/2006/relationships/hyperlink" Target="http://www.worldwildlife.org/news/stories/wild-tiger-population-growth-highlights-the-critical-work-of-coexistence-in-nepal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uRuzTJ3KA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1C12DD-BFD1-32C7-2777-4EAF6B3C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2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43442" y="51084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659217" y="542652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C35BB3-79D6-9288-B772-0B0DD9635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113DB-8CAC-90DA-7696-FC389E2EC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41AAE5-ABB2-0BDF-B381-049A1DD24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9AFE9C-6A0F-12A8-F336-3C214951E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55C5B5-0C46-8EFB-BF7F-88CB47B58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542E23-C48B-B0E3-C9CE-224BD2B56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12082C-F227-29B2-4FDC-9187CDCAB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88E5F7-67A3-B8EA-CDC5-B851381D9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E8A2FD-F32A-AC4E-367E-C758274EE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263682-A660-48AA-BA31-5D56A0094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9CFC3D-03DC-4E53-4D9C-D63285900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8435E-1B2E-1FCC-32EA-13B60C942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43BA7D0-D9E2-B2C6-1A6F-4C5073FD2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8" y="265095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8" y="1679391"/>
            <a:ext cx="276177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8" y="2280407"/>
            <a:ext cx="2761779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096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2DB8B0-5675-964E-7B76-A6F3BACF4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CF8807-821F-4875-4CC5-4B76A69A58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B8233C97-BDDC-7687-3FD0-CDA1152B8C1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5B68ADD7-29D0-AB77-0BF5-83FF5290EA96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3E650BD2-D464-0A52-4385-08221FBDEA2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62C6B-7CBD-75E6-E9DB-B68FA37F4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FF5331-AAE5-D9F0-E75F-7523574FA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64E369F7-CF7A-ADF6-0547-8E09B2621B4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86076F4C-0AF8-3009-6D65-9CA1A3E77608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102DCA1D-E256-A2D9-5BF3-683530BCCB2F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757697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DE54E-5B06-E0F7-0D70-48ABAC6C2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C85D51-A1F2-360A-5089-BB8666F8E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07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AB224-506A-E7BB-E494-235919D8E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A95EA7-781D-A315-5905-9B7DA5E23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713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7F234-E8AC-888C-1B6C-B00FA58D6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CCEE84-9E60-048B-E624-EA5BA932C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932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CE2EF-D7DE-94A4-82B5-48EE76BAB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384B94-9F76-D741-3164-97942B09D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1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36BF1-4BD8-B8A0-3989-37983B689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A9087B-6BA0-57AE-1337-CAD44DA4D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833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B3DA3-7E50-101C-93AE-2DEAD7120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E0A554-1163-70C6-3DF8-3DC91D5B3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91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38F17-3A2E-5065-49B6-DF0C2FD4D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C1A114-0C46-E774-3737-EB4132FF5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749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57ACB-9A89-4900-E931-DED7C1BDC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4F4705-7C47-2F4A-18F9-41B7BF9C9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445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EF6EB-8A63-ABEF-966D-6B686D8C3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F86901-477F-87E1-12BA-8AA18ACBE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462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310C5-6C9D-402B-D7F8-086214FBC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D86485-2EC1-7D3F-0B2B-8D0D7F6DD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657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992A0-BB68-EBDC-8A36-44F0371BD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1CDDE8-1214-73F9-E657-A9E5A6839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435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15236-EF6D-0E57-DFE0-BD7829683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F1E0AF-1D79-2424-B536-BD5E3035A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342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8B7C5-2D97-0685-2D74-9DA721062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BC42CB-4775-D2CE-A8C3-3C68A983D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40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119AD-5986-1B9B-2C07-52F85482D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7EA4DF-FEAD-509E-D1D6-571B76561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6572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3AD2F-097E-A157-6D9C-C8F2F1D19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527D3-AD22-7218-1D18-595783135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0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BF8ED-F6CF-753D-D8E5-C0C600916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BF550D-1EB7-96E1-8404-3F05A3E41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99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941DA-5619-F2D3-B466-CDAA515C4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0627D7-9BF5-4099-B0C3-3581A3DE5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CC80C52-EB94-200E-3585-FBB5A8C8A1F1}"/>
              </a:ext>
            </a:extLst>
          </p:cNvPr>
          <p:cNvSpPr/>
          <p:nvPr/>
        </p:nvSpPr>
        <p:spPr>
          <a:xfrm>
            <a:off x="2584127" y="3191199"/>
            <a:ext cx="1268545" cy="588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5238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8DD9F-87D9-EDFE-1E39-FB40261B4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4A707B-16B5-C9FF-8D5D-6A93DD94B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496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088D8-CBBE-0304-C4E6-4FCCD4190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73B8F4-4B0E-F73D-6A3E-74CF8BF18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418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98B53-3A09-C410-91BB-93F4595DE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AF89EF-F60C-4E8A-89C1-511236B53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651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A8741-FFB4-B196-5F3B-7F5DC99E6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41496F-E9A6-FA7D-6BF4-BC60436BB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986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A3840-7190-89C8-ADB1-358152B20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81BE60-27A6-A69D-E5F1-D09D7EC8B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3030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86A78-2883-8EEF-E5EA-5D433D3E6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E7521D-4FC3-F901-610F-6A893C0AC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999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C37A6-A09A-7F2B-9DE4-3E57CB08C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765A11-8BFA-2E8E-B58D-8C5436E25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901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99356-3843-5587-874A-C2D3F4912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53E387-74B0-20E2-65A3-E10D58C8D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046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F8C2C-D43D-4A65-8BC1-51997A6B8B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67071A-051B-FDE4-A18D-DC1D3BFE6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621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DC7A4-E406-664D-2B21-1B4E6A8C1E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9F60F-DA38-1B67-D677-753DF40BF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435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4FD59-DA88-97CD-4166-74C411CA8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9964FC-E3F0-3216-5EA3-139AF8821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80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2026-09-18 at 05 AM</Schedule_Date>
    <Delivery_Option xmlns="4aed504c-ebe7-463e-82c7-15fe6339b33a">Schedule Delivery</Delivery_Option>
    <Schedule_ID xmlns="4aed504c-ebe7-463e-82c7-15fe6339b33a">5317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4aed504c-ebe7-463e-82c7-15fe6339b33a"/>
    <ds:schemaRef ds:uri="454ff3c7-bf6c-4573-850b-dc1564d2356c"/>
  </ds:schemaRefs>
</ds:datastoreItem>
</file>

<file path=customXml/itemProps3.xml><?xml version="1.0" encoding="utf-8"?>
<ds:datastoreItem xmlns:ds="http://schemas.openxmlformats.org/officeDocument/2006/customXml" ds:itemID="{7482B318-B0CE-4DA9-A7AD-183A28E67E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Custom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2026-09-18T08:40:19Z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