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9" r:id="rId9"/>
    <p:sldId id="258" r:id="rId10"/>
    <p:sldId id="257" r:id="rId11"/>
    <p:sldId id="266" r:id="rId12"/>
    <p:sldId id="289" r:id="rId13"/>
    <p:sldId id="267" r:id="rId14"/>
    <p:sldId id="275" r:id="rId15"/>
    <p:sldId id="274" r:id="rId16"/>
    <p:sldId id="290" r:id="rId17"/>
    <p:sldId id="273" r:id="rId18"/>
    <p:sldId id="283" r:id="rId19"/>
    <p:sldId id="285" r:id="rId20"/>
    <p:sldId id="286" r:id="rId21"/>
    <p:sldId id="287" r:id="rId22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BB750F9-B880-42D3-87ED-4CD44EFAE410}" v="5" dt="2025-05-28T13:56:57.99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11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news/articles/czel8y3dxp5o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www.youtube.com/clip/UgkxHbScjzZcB352wb1X-fK5WgFOsQf7MKR3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youtube.com/clip/UgkxHbScjzZcB352wb1X-fK5WgFOsQf7MKR3" TargetMode="External"/><Relationship Id="rId4" Type="http://schemas.openxmlformats.org/officeDocument/2006/relationships/hyperlink" Target="https://www.bbc.co.uk/news/articles/czel8y3dxp5o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2A21928-3D9D-0F51-20FF-7352FDA7E8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1" cy="7559482"/>
          </a:xfrm>
          <a:prstGeom prst="rect">
            <a:avLst/>
          </a:prstGeom>
        </p:spPr>
      </p:pic>
      <p:sp>
        <p:nvSpPr>
          <p:cNvPr id="7" name="Rectangle 6">
            <a:hlinkClick r:id="rId3"/>
            <a:extLst>
              <a:ext uri="{FF2B5EF4-FFF2-40B4-BE49-F238E27FC236}">
                <a16:creationId xmlns:a16="http://schemas.microsoft.com/office/drawing/2014/main" id="{FAAED9A1-EE31-1782-67C8-05A6B8BE7B7B}"/>
              </a:ext>
            </a:extLst>
          </p:cNvPr>
          <p:cNvSpPr/>
          <p:nvPr/>
        </p:nvSpPr>
        <p:spPr>
          <a:xfrm>
            <a:off x="6931490" y="4434485"/>
            <a:ext cx="622770" cy="2487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4"/>
            <a:extLst>
              <a:ext uri="{FF2B5EF4-FFF2-40B4-BE49-F238E27FC236}">
                <a16:creationId xmlns:a16="http://schemas.microsoft.com/office/drawing/2014/main" id="{344C8746-AC19-DBDB-63FF-288DCA55121A}"/>
              </a:ext>
            </a:extLst>
          </p:cNvPr>
          <p:cNvSpPr/>
          <p:nvPr/>
        </p:nvSpPr>
        <p:spPr>
          <a:xfrm>
            <a:off x="6719890" y="4683273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rId5"/>
            <a:extLst>
              <a:ext uri="{FF2B5EF4-FFF2-40B4-BE49-F238E27FC236}">
                <a16:creationId xmlns:a16="http://schemas.microsoft.com/office/drawing/2014/main" id="{22AB9BB5-DCDA-EF80-0855-24B850B04011}"/>
              </a:ext>
            </a:extLst>
          </p:cNvPr>
          <p:cNvSpPr/>
          <p:nvPr/>
        </p:nvSpPr>
        <p:spPr>
          <a:xfrm>
            <a:off x="6780562" y="4960271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5152B0A-ECA9-26F5-2DE1-88B95DF9CE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1" cy="7559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4E9F90A-F3DE-8639-9949-1DDEA26DC1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1" cy="7559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823055F-B792-C830-3753-723721B315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1" cy="7559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4EC9DB1-9FEC-F4EA-6838-A59A4FC364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1" cy="7559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A0C2D38-3C3C-01A2-0DD5-C48BB4EF50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1" cy="7559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C270E6F-BCA3-475F-6EA5-9D6FA8F5B1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1" cy="7559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C8FD93E-273F-41BA-FF12-627F315CB4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1" cy="7559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4CCFE1F-07D4-B20C-D599-1CAE0286DD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1" cy="7559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9E177BC-C96B-0ADF-2362-E27636D89C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1" cy="7559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3707F37-21BD-1DD5-E1C9-B94CC3C707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1" cy="7559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13AC020-9485-1247-B352-C56DC389C5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1" cy="7559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95F4A5B-320E-744E-5279-30BCD1CB38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1" cy="7559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337C8B0-6435-5125-1239-13A23181EE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1" cy="7559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1694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033621D-445C-CD64-837A-22802CA859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1" cy="7559482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F8C999F6-24E7-628B-5E10-CBBBC4D90D8B}"/>
              </a:ext>
            </a:extLst>
          </p:cNvPr>
          <p:cNvSpPr/>
          <p:nvPr/>
        </p:nvSpPr>
        <p:spPr>
          <a:xfrm>
            <a:off x="7384381" y="2441846"/>
            <a:ext cx="2428983" cy="2664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929A6529-8B5E-1368-5D59-65E24B8572C7}"/>
              </a:ext>
            </a:extLst>
          </p:cNvPr>
          <p:cNvSpPr/>
          <p:nvPr/>
        </p:nvSpPr>
        <p:spPr>
          <a:xfrm>
            <a:off x="7377049" y="1500095"/>
            <a:ext cx="3171422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AA6ADE8C-85B7-FD86-BDD7-3710398E38A0}"/>
              </a:ext>
            </a:extLst>
          </p:cNvPr>
          <p:cNvSpPr/>
          <p:nvPr/>
        </p:nvSpPr>
        <p:spPr>
          <a:xfrm>
            <a:off x="7384382" y="1894542"/>
            <a:ext cx="3235806" cy="4303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38149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14DF4F5-0E42-D816-0ECE-BD207830EA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1" cy="7559482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9FB846F8-23F1-180C-A6D2-BBA81D77E755}"/>
              </a:ext>
            </a:extLst>
          </p:cNvPr>
          <p:cNvSpPr/>
          <p:nvPr/>
        </p:nvSpPr>
        <p:spPr>
          <a:xfrm>
            <a:off x="9066244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F08FD397-D845-5DD0-1C77-71478CE0F4A3}"/>
              </a:ext>
            </a:extLst>
          </p:cNvPr>
          <p:cNvSpPr/>
          <p:nvPr/>
        </p:nvSpPr>
        <p:spPr>
          <a:xfrm>
            <a:off x="7061404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0476F17-445D-7CA4-D679-3D67F7B25880}"/>
              </a:ext>
            </a:extLst>
          </p:cNvPr>
          <p:cNvSpPr/>
          <p:nvPr/>
        </p:nvSpPr>
        <p:spPr>
          <a:xfrm>
            <a:off x="4919398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544DE70-453E-7E92-1E97-F8A8F1F689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1" cy="7559482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02B1E65B-1496-60BD-8B83-714FFDBCA485}"/>
              </a:ext>
            </a:extLst>
          </p:cNvPr>
          <p:cNvSpPr/>
          <p:nvPr/>
        </p:nvSpPr>
        <p:spPr>
          <a:xfrm>
            <a:off x="9066244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2C482D81-D908-16BB-F785-84417086783A}"/>
              </a:ext>
            </a:extLst>
          </p:cNvPr>
          <p:cNvSpPr/>
          <p:nvPr/>
        </p:nvSpPr>
        <p:spPr>
          <a:xfrm>
            <a:off x="7061404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7B74B9CB-F3C5-3008-7C91-0CE3E61B50A0}"/>
              </a:ext>
            </a:extLst>
          </p:cNvPr>
          <p:cNvSpPr/>
          <p:nvPr/>
        </p:nvSpPr>
        <p:spPr>
          <a:xfrm>
            <a:off x="4919398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3D4A5C8-30EB-9EAE-C376-99A4779DB4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1" cy="7559482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36161FEA-2054-BF29-4B63-B2893360A035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E900D295-6D72-6092-583B-ED6AFBE90B87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52F8565B-D040-4B73-BE85-8694E4CC7A14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99B98E05-43B1-6E25-4125-FED1053F1A34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4B62E66D-4963-9BDF-A7FE-17F592A7E9B2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2025-06-20 at 05 AM</Schedule_Date>
    <Delivery_Option xmlns="4aed504c-ebe7-463e-82c7-15fe6339b33a">Schedule Delivery</Delivery_Option>
    <Schedule_ID xmlns="4aed504c-ebe7-463e-82c7-15fe6339b33a">3968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09160C24-ED43-4F06-A1B9-314AAD67ED5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elements/1.1/"/>
    <ds:schemaRef ds:uri="454ff3c7-bf6c-4573-850b-dc1564d2356c"/>
    <ds:schemaRef ds:uri="http://schemas.microsoft.com/office/infopath/2007/PartnerControls"/>
    <ds:schemaRef ds:uri="http://schemas.microsoft.com/office/2006/metadata/properties"/>
    <ds:schemaRef ds:uri="http://purl.org/dc/dcmitype/"/>
    <ds:schemaRef ds:uri="4aed504c-ebe7-463e-82c7-15fe6339b33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36</cp:revision>
  <dcterms:created xsi:type="dcterms:W3CDTF">2022-03-08T17:50:39Z</dcterms:created>
  <dcterms:modified xsi:type="dcterms:W3CDTF">2025-06-20T08:19:11Z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