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0" r:id="rId5"/>
    <p:sldId id="279" r:id="rId6"/>
    <p:sldId id="278" r:id="rId7"/>
    <p:sldId id="277" r:id="rId8"/>
    <p:sldId id="276" r:id="rId9"/>
    <p:sldId id="262" r:id="rId10"/>
    <p:sldId id="261" r:id="rId11"/>
    <p:sldId id="260" r:id="rId12"/>
    <p:sldId id="259" r:id="rId13"/>
    <p:sldId id="257" r:id="rId14"/>
    <p:sldId id="266" r:id="rId1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x.com/HelpPicture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www.facebook.com/picturenewsprimary/" TargetMode="External"/><Relationship Id="rId4" Type="http://schemas.openxmlformats.org/officeDocument/2006/relationships/hyperlink" Target="https://www.instagram.com/picturenewsprimary/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2CD0EA-FB53-F785-5DBF-0EA34D1C3C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3019BB-AE0C-66C5-75E0-A680485B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12B37E-2B25-C5D9-B740-4322D1C00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3D7C07-949C-0E05-D509-2DC312D186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953C3D-827F-AE88-7635-9E49B78577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B00C1C-A4B0-E532-6947-071E51E1BD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C31EC3-2270-BDEF-58E4-A36B419C69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A1DA8F-F033-ECC7-B071-7BFEB0A4C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6A897B-0FA8-F06D-0EE7-661998718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09F0EF3-E252-EEE0-463C-7A22D6151A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"/>
            <a:ext cx="10691813" cy="7559483"/>
          </a:xfrm>
          <a:prstGeom prst="rect">
            <a:avLst/>
          </a:prstGeom>
        </p:spPr>
      </p:pic>
      <p:sp>
        <p:nvSpPr>
          <p:cNvPr id="2" name="TextBox 529">
            <a:hlinkClick r:id="rId3"/>
            <a:extLst>
              <a:ext uri="{FF2B5EF4-FFF2-40B4-BE49-F238E27FC236}">
                <a16:creationId xmlns:a16="http://schemas.microsoft.com/office/drawing/2014/main" id="{F4284F88-4A8F-EE73-3876-2E10DF63D418}"/>
              </a:ext>
            </a:extLst>
          </p:cNvPr>
          <p:cNvSpPr txBox="1"/>
          <p:nvPr/>
        </p:nvSpPr>
        <p:spPr>
          <a:xfrm>
            <a:off x="5043128" y="6900349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5A4416E1-73E8-F5A5-B6C3-830A507CBA69}"/>
              </a:ext>
            </a:extLst>
          </p:cNvPr>
          <p:cNvSpPr/>
          <p:nvPr/>
        </p:nvSpPr>
        <p:spPr>
          <a:xfrm>
            <a:off x="9873009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hlinkClick r:id="rId5"/>
            <a:extLst>
              <a:ext uri="{FF2B5EF4-FFF2-40B4-BE49-F238E27FC236}">
                <a16:creationId xmlns:a16="http://schemas.microsoft.com/office/drawing/2014/main" id="{5D9C07F5-8FAF-0C04-0EF4-BDAF0E76FBB3}"/>
              </a:ext>
            </a:extLst>
          </p:cNvPr>
          <p:cNvSpPr/>
          <p:nvPr/>
        </p:nvSpPr>
        <p:spPr>
          <a:xfrm>
            <a:off x="9481425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6"/>
            <a:extLst>
              <a:ext uri="{FF2B5EF4-FFF2-40B4-BE49-F238E27FC236}">
                <a16:creationId xmlns:a16="http://schemas.microsoft.com/office/drawing/2014/main" id="{41CCA2E2-485F-CC54-78C3-3E1FC6717497}"/>
              </a:ext>
            </a:extLst>
          </p:cNvPr>
          <p:cNvSpPr/>
          <p:nvPr/>
        </p:nvSpPr>
        <p:spPr>
          <a:xfrm>
            <a:off x="8711843" y="688710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7"/>
            <a:extLst>
              <a:ext uri="{FF2B5EF4-FFF2-40B4-BE49-F238E27FC236}">
                <a16:creationId xmlns:a16="http://schemas.microsoft.com/office/drawing/2014/main" id="{0220CAB9-D9DC-840E-8A0D-F2539F25CAC0}"/>
              </a:ext>
            </a:extLst>
          </p:cNvPr>
          <p:cNvSpPr/>
          <p:nvPr/>
        </p:nvSpPr>
        <p:spPr>
          <a:xfrm>
            <a:off x="9059814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BDEA59-332B-4155-0327-93CE0C223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2026-04-10 at 05 AM</Schedule_Date>
    <Delivery_Option xmlns="4aed504c-ebe7-463e-82c7-15fe6339b33a">Schedule Delivery</Delivery_Option>
    <Schedule_ID xmlns="4aed504c-ebe7-463e-82c7-15fe6339b33a">4864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73A61E6-D512-4F21-A347-6F6DBA1B13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4aed504c-ebe7-463e-82c7-15fe6339b33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454ff3c7-bf6c-4573-850b-dc1564d2356c"/>
    <ds:schemaRef ds:uri="http://www.w3.org/XML/1998/namespace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12</cp:revision>
  <dcterms:created xsi:type="dcterms:W3CDTF">2022-03-08T17:50:39Z</dcterms:created>
  <dcterms:modified xsi:type="dcterms:W3CDTF">2026-04-17T08:51:38Z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