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88" r:id="rId3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9Vvzf030dGQ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B2E595-DEEA-9E4F-4833-92F8D0AAA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59EB94-64F7-1893-1208-52699F56F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944DF3-1EE9-B953-2626-CDF0ACB3F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1B62BD-B9A9-21EE-4E59-D08E2A965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3BD40F-C36F-D7FE-A662-40B322C12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1EAF47-1976-770B-724B-FCB9C4A06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0B81FB-E3AF-5897-1A60-D43121F80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8742C3-DBC3-BAB9-2C9A-BD7A39F96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72227-8F21-7659-141B-23CDBFC4F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C29656-C310-4732-C769-16D1609D3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A1AE78-A1D2-A77E-00BE-2FA230F67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7CF33D-4F03-F0BA-5DEE-DA47F6A4F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E3FB02-DF3B-C633-8DA2-B8E787C89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DBC97-9CF7-94F6-6751-ADF5D9622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6ECAF2-4A61-1B63-3065-0F02A1950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7F8AFA-F9DC-28B3-85AC-DE985BD41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1B25D66D-48AC-5B4F-2DDF-FC9256FF5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08193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20C044-9680-8D74-3293-7C079EC3F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40669B-680F-3DBF-1368-D7934B823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BF4DFE-B316-4C88-D5E1-2F3ABBE95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B79AB2-58D7-848A-521C-E1F9170EA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397F4-4E0C-9356-ECE4-7CA837237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A7410F-D895-6AD3-2846-4F29346FD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540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21614-4F98-3A58-E9E5-DAFF02B99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BC3DEF-8588-D019-4EB8-48A18B142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55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7C9B6-CA2F-EC24-3165-9A9420B56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1E90B5-2C86-23D9-FDC3-8C2ABAFCA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63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A54F2-BD37-17C1-2CA7-31F75EB2E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615152-9E37-67D9-7085-73B18B29D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2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31368-9B5F-A8CF-65B0-E931EB0C8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0808E3-9F2D-DAEB-E904-40C717EC6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81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328ED-6552-559F-4AF4-EC2C3FB80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42A15A-5CBC-C09B-D394-1A8927A77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776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60180-2CFC-ADA3-9D6D-C6629EBCA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70A3C8-220C-FDD5-489B-4C2C593D0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891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0186A-694C-6C03-FC79-BE1ED81A7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3BC4BD-2D59-6A6A-303E-11BB36FFC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93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2026-02-20 at 06 AM</Schedule_Date>
    <Delivery_Option xmlns="4aed504c-ebe7-463e-82c7-15fe6339b33a">Schedule Delivery</Delivery_Option>
    <Schedule_ID xmlns="4aed504c-ebe7-463e-82c7-15fe6339b33a">4694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terms/"/>
    <ds:schemaRef ds:uri="http://www.w3.org/XML/1998/namespace"/>
    <ds:schemaRef ds:uri="454ff3c7-bf6c-4573-850b-dc1564d2356c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aed504c-ebe7-463e-82c7-15fe6339b33a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2ED39B-7B17-4FCB-98D9-D853ADB613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2026-02-22T09:32:46Z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