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92" r:id="rId26"/>
    <p:sldId id="294" r:id="rId27"/>
    <p:sldId id="296" r:id="rId28"/>
    <p:sldId id="295" r:id="rId29"/>
    <p:sldId id="290" r:id="rId30"/>
    <p:sldId id="288" r:id="rId3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KkbIZtqhyQ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34A8B4-3978-EB72-59F9-7C647452A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28C11-FB6E-1E15-D1C0-2D273F5CD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AD3CE9-EEC9-EB33-A66C-ABEDD5689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E42868-4274-BA73-4446-051E30124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5CAEE6-7C7C-3408-5DF3-E6422A3FE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62F948-F5C6-0607-003A-24822C689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CBEEB5-60A4-F5B8-20E9-2FF4DFAC8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B4CFB2-E689-EDB9-925B-903557241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6963D0-7DB2-DD31-AB25-AF43DF944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3B1866-486A-8CCD-1B59-2002203DF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FEDE82-E813-C499-6F0C-9EF76729E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FBC248-D70D-C767-296E-46A7EB11A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EB93D1-187C-A6C9-67B3-A4F77D1E8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5937E6-9BF1-60D8-EBE4-4A38E96DA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73BC22-A91A-163F-FF38-DC305FEE1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2EA0DE-834E-E540-BED1-DE3320A43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C61C8C53-7E7B-2889-A205-D1D39D83A8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6866" y="3106315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E1D7B0-534C-EDDB-4D4E-1634F3EC1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4E0C4D-9047-717D-3700-9A3EA17F9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4091D8-331E-AED1-E0EE-3B2683F2C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323C9A-54EA-1031-D059-BA68DEBEE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2B284-4B8D-86D6-5700-62ED8427C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8D6D89-D735-6CA9-B23F-35F36CF65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3377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22522-CE81-DBBF-B319-1A905AE0A8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7E116F-302E-028E-EFAF-0C2AB0777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488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2E8179-6ECA-14A4-128E-097DA6761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28E92E-0C02-5400-0EB1-19792BF0B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3082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60E81B-8F24-41E6-D003-8A5C89CFD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1EFF61-BBAF-6C0B-BF44-E70ABAD4E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087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5ABEA-605D-27F2-F746-A2CB6C1A79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9350CB-B465-057F-F01F-C9A78BB62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7255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7CD4F-BD35-A496-84FC-249718F4B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DD0930-7AA4-08D0-AB42-12F34E496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5188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2026-02-27 at 06 AM</Schedule_Date>
    <Delivery_Option xmlns="4aed504c-ebe7-463e-82c7-15fe6339b33a">Schedule Delivery</Delivery_Option>
    <Schedule_ID xmlns="4aed504c-ebe7-463e-82c7-15fe6339b33a">4721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63167B-5212-4FEB-85F4-5BBF0EC351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2026-02-27T09:18:52Z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