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83" r:id="rId16"/>
    <p:sldId id="258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10BEDE-1D12-07E5-F522-B6308EC9E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DDABC3-A90E-1FBE-4E64-2B03B3B43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487AA6-5CF5-2D4F-DAE2-AF523354B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C1D459-8A06-5B1E-FA8E-EC7614C25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65090B-BFCD-262A-2271-202A1F83C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6A03B8-F4AE-7FF2-47F7-7CBB6BCFA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065965-4DC3-18A1-8056-D83FA7103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8B5FCC-33F9-4721-62AC-0EC6E4355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D0BE17-B6FA-6CF1-DE13-CBEB26E49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CACB4B-1CBC-1083-73EF-D159576E0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B2355-C278-95BD-4F28-7D18EB62F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D057FC0-AAC5-65C2-1A83-C79B4AC4E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259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86B0E5-2549-EE6A-977D-FB6280B63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2026-10-02 at 05 AM</Schedule_Date>
    <Delivery_Option xmlns="4aed504c-ebe7-463e-82c7-15fe6339b33a">Schedule Delivery</Delivery_Option>
    <Schedule_ID xmlns="4aed504c-ebe7-463e-82c7-15fe6339b33a">5375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FCAC34-F02F-4643-BEE3-F1116BEF0C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2026-10-02T10:27:43Z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