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074059-301F-4714-B7C2-D6DD19262184}" v="18" dt="2025-10-14T11:35:46.0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CAB6D183-E7B4-59C1-F2A6-57566411A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D88C81D1-3AE7-3B05-6926-918A6D4A9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B9039E9D-F93D-4B57-A5D2-410B23298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2D5AEB99-A688-3CB0-2FB0-9CE3F5FC3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ddy bear&#10;&#10;AI-generated content may be incorrect.">
            <a:extLst>
              <a:ext uri="{FF2B5EF4-FFF2-40B4-BE49-F238E27FC236}">
                <a16:creationId xmlns:a16="http://schemas.microsoft.com/office/drawing/2014/main" id="{F6F62580-AE15-C56F-4CA4-54BDE030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orange card with a green character&#10;&#10;AI-generated content may be incorrect.">
            <a:extLst>
              <a:ext uri="{FF2B5EF4-FFF2-40B4-BE49-F238E27FC236}">
                <a16:creationId xmlns:a16="http://schemas.microsoft.com/office/drawing/2014/main" id="{0B7D3934-34FC-685C-1FD8-0952291CA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toon characters&#10;&#10;AI-generated content may be incorrect.">
            <a:extLst>
              <a:ext uri="{FF2B5EF4-FFF2-40B4-BE49-F238E27FC236}">
                <a16:creationId xmlns:a16="http://schemas.microsoft.com/office/drawing/2014/main" id="{0F7C7086-37D9-1FAF-9695-3F434736F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toon characters&#10;&#10;AI-generated content may be incorrect.">
            <a:extLst>
              <a:ext uri="{FF2B5EF4-FFF2-40B4-BE49-F238E27FC236}">
                <a16:creationId xmlns:a16="http://schemas.microsoft.com/office/drawing/2014/main" id="{5D7DB2B2-5290-3F57-67B3-8199D871D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6F3DB189-CC4A-D33A-EE59-04AA1F694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d&#10;&#10;AI-generated content may be incorrect.">
            <a:extLst>
              <a:ext uri="{FF2B5EF4-FFF2-40B4-BE49-F238E27FC236}">
                <a16:creationId xmlns:a16="http://schemas.microsoft.com/office/drawing/2014/main" id="{093DAD1E-3C98-F5E3-F1B5-C49E931A5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64EF23A8-1222-1F61-88F2-72480CAE6E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160EDCD4-C954-3F82-0A09-A1834B434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639746D3-D6E7-6BC1-8587-12F48C230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d&#10;&#10;AI-generated content may be incorrect.">
            <a:extLst>
              <a:ext uri="{FF2B5EF4-FFF2-40B4-BE49-F238E27FC236}">
                <a16:creationId xmlns:a16="http://schemas.microsoft.com/office/drawing/2014/main" id="{5C83EE96-07C9-076E-5E95-203495F53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2025-10-17 at 05 AM</Schedule_Date>
    <Delivery_Option xmlns="4aed504c-ebe7-463e-82c7-15fe6339b33a">Schedule Delivery</Delivery_Option>
    <Schedule_ID xmlns="4aed504c-ebe7-463e-82c7-15fe6339b33a">4326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schemas.microsoft.com/office/2006/documentManagement/types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454ff3c7-bf6c-4573-850b-dc1564d2356c"/>
    <ds:schemaRef ds:uri="4aed504c-ebe7-463e-82c7-15fe6339b33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477CA9-3A97-44BB-9A98-C0C47DA456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2025-10-17T08:39:51Z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