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77" r:id="rId20"/>
    <p:sldId id="283" r:id="rId21"/>
    <p:sldId id="284" r:id="rId22"/>
    <p:sldId id="285" r:id="rId23"/>
    <p:sldId id="286" r:id="rId24"/>
    <p:sldId id="287" r:id="rId25"/>
    <p:sldId id="291" r:id="rId26"/>
    <p:sldId id="288" r:id="rId2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7a7LdgRh-k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watch?v=7xQIcrPkVLs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tree and text&#10;&#10;AI-generated content may be incorrect.">
            <a:extLst>
              <a:ext uri="{FF2B5EF4-FFF2-40B4-BE49-F238E27FC236}">
                <a16:creationId xmlns:a16="http://schemas.microsoft.com/office/drawing/2014/main" id="{64FC6B3C-8B3B-C64F-DD73-B011BB0C0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B0803BB1-1E1C-BBE3-99FA-BD1DFFDCB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3C237F26-DC3D-AC84-86BC-841A29997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0C4C9B25-0276-1B41-D3AB-CADF205D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268BDC65-F3C6-B290-E45E-D5FA60F5E5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6001AC82-E329-7EA5-87A4-B0472A66E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ible&#10;&#10;AI-generated content may be incorrect.">
            <a:extLst>
              <a:ext uri="{FF2B5EF4-FFF2-40B4-BE49-F238E27FC236}">
                <a16:creationId xmlns:a16="http://schemas.microsoft.com/office/drawing/2014/main" id="{F2E6F1B1-2093-7CAF-55C7-27B52B990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D3CDC383-83B8-BF8D-1BE4-5C05976F2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D2DB76C3-EDF0-4598-55D2-3BBBAB563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679187E0-2E95-527D-665A-882985460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1B2A1673-8251-1FB7-FD46-71FDFCD29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42DA9C59-8119-271C-8387-9515F9437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7655144D-34B3-662F-7D04-C1F420085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9EB25BD2-E910-7470-2C90-C5FD2CBD0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055B467E-21BA-9863-C40E-8B26AA15B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546A02DB-13D7-84F7-0AFE-C1A78392CE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0171" y="3168956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1DB7EC8A-2A25-7001-C0AF-4844371CAF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7826" y="3179467"/>
            <a:ext cx="1079206" cy="511788"/>
          </a:xfrm>
          <a:prstGeom prst="rect">
            <a:avLst/>
          </a:prstGeom>
        </p:spPr>
      </p:pic>
      <p:pic>
        <p:nvPicPr>
          <p:cNvPr id="5" name="Picture 4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E8E9AFD1-F8B1-7E8C-85A6-DE4D759B00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311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9EA5C409-FDDD-4486-B64C-CC542BEDC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0FD9BC6D-068B-1D53-2281-1A723DCF1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3C03E77-2D55-2A3A-7E48-C4BB2820D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83FE995-1485-0A41-AE6D-9B83FBE8F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4587DF28-5AAF-A1C3-D9E5-C3F2E3D58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45767-0348-4903-1F01-82B449E44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presentation&#10;&#10;AI-generated content may be incorrect.">
            <a:extLst>
              <a:ext uri="{FF2B5EF4-FFF2-40B4-BE49-F238E27FC236}">
                <a16:creationId xmlns:a16="http://schemas.microsoft.com/office/drawing/2014/main" id="{1473F7C8-E3D3-C90A-6F27-4E2DE1D80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773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2025-03-21 at 06 AM</Schedule_Date>
    <Delivery_Option xmlns="4aed504c-ebe7-463e-82c7-15fe6339b33a">Schedule Delivery</Delivery_Option>
    <Schedule_ID xmlns="4aed504c-ebe7-463e-82c7-15fe6339b33a">3594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4aed504c-ebe7-463e-82c7-15fe6339b33a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454ff3c7-bf6c-4573-850b-dc1564d2356c"/>
    <ds:schemaRef ds:uri="http://schemas.openxmlformats.org/package/2006/metadata/core-properties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BC343E70-D99C-47BA-BB89-622E2D576A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2025-03-21T10:16:01Z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