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1C511E-72F0-DCCD-1608-682C84039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68F5F9-ECDE-3036-B8AD-704C226E1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A31056D3-DB26-A6E7-B371-1F029A6A9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49C16D-B158-D76F-6937-7851540A9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0BB32E-4454-2D2C-18BB-3BDFC11D9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a cartoon character and shoes&#10;&#10;AI-generated content may be incorrect.">
            <a:extLst>
              <a:ext uri="{FF2B5EF4-FFF2-40B4-BE49-F238E27FC236}">
                <a16:creationId xmlns:a16="http://schemas.microsoft.com/office/drawing/2014/main" id="{A4C16D60-51A8-C561-3AC3-A0549913C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ir of boots and boots in a box&#10;&#10;AI-generated content may be incorrect.">
            <a:extLst>
              <a:ext uri="{FF2B5EF4-FFF2-40B4-BE49-F238E27FC236}">
                <a16:creationId xmlns:a16="http://schemas.microsoft.com/office/drawing/2014/main" id="{C147C2B7-4C73-AA8D-1330-DB92A7F26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E38108-1828-1EB9-414A-C8DF72677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3BA88F-E40F-6DC9-9D00-FDA8E6621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215E94-3AA7-0C08-48D7-3099FCEF3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C04BA-5D03-6F89-1516-18B139A52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F2CBE-F7C0-F66F-268E-717C388A3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ADDE18-0BC6-7557-61DB-13220E08C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29FE9B-6CA6-0545-BDDB-CA06104CC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A9EA03F9-B267-320E-8532-E81E14FE5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2025-11-14 at 06 AM</Schedule_Date>
    <Delivery_Option xmlns="4aed504c-ebe7-463e-82c7-15fe6339b33a">Schedule Delivery</Delivery_Option>
    <Schedule_ID xmlns="4aed504c-ebe7-463e-82c7-15fe6339b33a">4423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elements/1.1/"/>
    <ds:schemaRef ds:uri="http://www.w3.org/XML/1998/namespace"/>
    <ds:schemaRef ds:uri="454ff3c7-bf6c-4573-850b-dc1564d2356c"/>
    <ds:schemaRef ds:uri="http://schemas.microsoft.com/office/infopath/2007/PartnerControls"/>
    <ds:schemaRef ds:uri="4aed504c-ebe7-463e-82c7-15fe6339b33a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BAF1FA-81A3-4A8B-AC82-CA65CF7FFD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2025-11-14T10:43:50Z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