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6" r:id="rId19"/>
    <p:sldId id="275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3D2869-773A-4581-897A-1FA0860CE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6CEA49-FD0F-402D-C9AB-EDE63B143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52539B-3241-395E-A38B-2BEE3592A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B53E87-400C-E586-2C88-8E0A818CD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500812-8C60-1AF9-86E1-8025C2172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D47193-2B29-7AA0-5DBE-6153B4FE9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007A13-6C93-BABF-02E2-28BF0219E2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6978F6-3F7E-1DF9-0716-50A2966A4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E1DABD-6731-A188-3A2A-2E39BCA58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B1E783-3E5B-CCD9-37D1-54E42A9D1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6CE62E-F3E8-6261-2128-CEAA41BB4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91E473-8F54-443A-609B-5BFBC9E750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C7791A-C2A8-B980-D50D-1F0F534777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95FB62-AADA-EF2C-63C1-C7808402F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C149F7-1059-A93D-A34E-E54A48DB5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3B71D1-72C2-C734-9305-16CD66AF3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2026-01-09 at 06 AM</Schedule_Date>
    <Delivery_Option xmlns="4aed504c-ebe7-463e-82c7-15fe6339b33a">Schedule Delivery</Delivery_Option>
    <Schedule_ID xmlns="4aed504c-ebe7-463e-82c7-15fe6339b33a">4554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4aed504c-ebe7-463e-82c7-15fe6339b33a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454ff3c7-bf6c-4573-850b-dc1564d2356c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8006C95-438E-431E-9865-99DAC76DD9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2026-01-09T10:00:07Z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