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0" r:id="rId4"/>
  </p:sldMasterIdLst>
  <p:notesMasterIdLst>
    <p:notesMasterId r:id="rId23"/>
  </p:notesMasterIdLst>
  <p:sldIdLst>
    <p:sldId id="325" r:id="rId5"/>
    <p:sldId id="328" r:id="rId6"/>
    <p:sldId id="330" r:id="rId7"/>
    <p:sldId id="329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2" r:id="rId18"/>
    <p:sldId id="343" r:id="rId19"/>
    <p:sldId id="344" r:id="rId20"/>
    <p:sldId id="345" r:id="rId21"/>
    <p:sldId id="346" r:id="rId22"/>
  </p:sldIdLst>
  <p:sldSz cx="10691813" cy="7559675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Roboto Condensed" panose="020B060402020202020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57" userDrawn="1">
          <p15:clr>
            <a:srgbClr val="A4A3A4"/>
          </p15:clr>
        </p15:guide>
        <p15:guide id="2" pos="3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835E"/>
    <a:srgbClr val="FFFFFF"/>
    <a:srgbClr val="7EAA15"/>
    <a:srgbClr val="000000"/>
    <a:srgbClr val="AE7952"/>
    <a:srgbClr val="BC9067"/>
    <a:srgbClr val="C0CD60"/>
    <a:srgbClr val="AAAE29"/>
    <a:srgbClr val="CEDC37"/>
    <a:srgbClr val="DDC8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A64FC1-7F7C-4CDA-8A49-9557E1E0EA12}" v="3" dt="2025-03-04T16:08:19.18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1254" y="108"/>
      </p:cViewPr>
      <p:guideLst>
        <p:guide orient="horz" pos="657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3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6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8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Roboto Condensed" panose="02000000000000000000" pitchFamily="2" charset="0"/>
              </a:defRPr>
            </a:lvl1pPr>
          </a:lstStyle>
          <a:p>
            <a:fld id="{0FD58998-2919-A54F-AF05-76A49D1D8303}" type="datetimeFigureOut">
              <a:rPr lang="en-US" smtClean="0"/>
              <a:pPr/>
              <a:t>3/7/2025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Roboto Condensed" panose="02000000000000000000" pitchFamily="2" charset="0"/>
              </a:defRPr>
            </a:lvl1pPr>
          </a:lstStyle>
          <a:p>
            <a:fld id="{6DE7656D-EB89-994E-9FD9-E613F808542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Roboto Condensed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E7656D-EB89-994E-9FD9-E613F808542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482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fld id="{211B7890-274C-7F42-B68D-77A7E6FE1093}" type="datetimeFigureOut">
              <a:rPr lang="en-US" smtClean="0"/>
              <a:pPr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 b="0" i="0">
                <a:solidFill>
                  <a:schemeClr val="tx1">
                    <a:tint val="75000"/>
                  </a:schemeClr>
                </a:solidFill>
                <a:latin typeface="Roboto Condensed" panose="02000000000000000000" pitchFamily="2" charset="0"/>
              </a:defRPr>
            </a:lvl1pPr>
          </a:lstStyle>
          <a:p>
            <a:fld id="{36D618FF-E297-7A44-826A-DD16DDFF1CD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b="0" i="0" kern="1200">
          <a:solidFill>
            <a:schemeClr val="tx1"/>
          </a:solidFill>
          <a:latin typeface="Roboto Condensed" panose="02000000000000000000" pitchFamily="2" charset="0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b="0" i="0" kern="1200">
          <a:solidFill>
            <a:schemeClr val="tx1"/>
          </a:solidFill>
          <a:latin typeface="Roboto Condensed" panose="02000000000000000000" pitchFamily="2" charset="0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http://www.dailymotion.com/video/x9ejr0m" TargetMode="External"/><Relationship Id="rId4" Type="http://schemas.openxmlformats.org/officeDocument/2006/relationships/hyperlink" Target="http://www.bbc.com/news/articles/cwy7y1n73ngo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wy7y1n73ngo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help@picture-news.co.uk" TargetMode="Externa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dailymotion.com/video/x9ejr0m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http://www.picture-news.co.uk/discus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with text and cartoon characters&#10;&#10;AI-generated content may be incorrect.">
            <a:extLst>
              <a:ext uri="{FF2B5EF4-FFF2-40B4-BE49-F238E27FC236}">
                <a16:creationId xmlns:a16="http://schemas.microsoft.com/office/drawing/2014/main" id="{0AD51D55-015E-04F2-2934-3EE2A5ECDC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F3282344-7A1F-A421-6198-9B58CAEAE9E8}"/>
              </a:ext>
            </a:extLst>
          </p:cNvPr>
          <p:cNvSpPr txBox="1"/>
          <p:nvPr/>
        </p:nvSpPr>
        <p:spPr>
          <a:xfrm>
            <a:off x="6883400" y="5740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B60DE558-D6A8-4F8F-363D-D8D674C00D49}"/>
              </a:ext>
            </a:extLst>
          </p:cNvPr>
          <p:cNvSpPr txBox="1"/>
          <p:nvPr/>
        </p:nvSpPr>
        <p:spPr>
          <a:xfrm>
            <a:off x="6697189" y="6035466"/>
            <a:ext cx="611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hlinkClick r:id="rId6"/>
            <a:extLst>
              <a:ext uri="{FF2B5EF4-FFF2-40B4-BE49-F238E27FC236}">
                <a16:creationId xmlns:a16="http://schemas.microsoft.com/office/drawing/2014/main" id="{1BCA5747-0FFA-6D96-B97A-BB9330199C51}"/>
              </a:ext>
            </a:extLst>
          </p:cNvPr>
          <p:cNvSpPr txBox="1"/>
          <p:nvPr/>
        </p:nvSpPr>
        <p:spPr>
          <a:xfrm>
            <a:off x="6697189" y="6330532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9414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D31024-A353-FBC6-34E6-BECFDDE72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D80616CB-EEEA-F4E1-231F-0EB949B47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60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9C7F8F-2427-5C86-038F-4D9C5EA490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86527E77-6D78-5876-8B93-C9959A016A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00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A089D-9337-71C0-B8E3-F3D8E93407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drawing&#10;&#10;AI-generated content may be incorrect.">
            <a:extLst>
              <a:ext uri="{FF2B5EF4-FFF2-40B4-BE49-F238E27FC236}">
                <a16:creationId xmlns:a16="http://schemas.microsoft.com/office/drawing/2014/main" id="{9C09FEBA-28CE-D32E-F956-7E235C5FED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601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255D3D-93B8-0E2C-5C66-1AF01B15E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ugging each other&#10;&#10;AI-generated content may be incorrect.">
            <a:extLst>
              <a:ext uri="{FF2B5EF4-FFF2-40B4-BE49-F238E27FC236}">
                <a16:creationId xmlns:a16="http://schemas.microsoft.com/office/drawing/2014/main" id="{B990E741-274A-F71A-302C-E4707473EF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7384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EAB124-3ECA-1422-7A9A-8AC47DC4C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images of children and shadows&#10;&#10;AI-generated content may be incorrect.">
            <a:extLst>
              <a:ext uri="{FF2B5EF4-FFF2-40B4-BE49-F238E27FC236}">
                <a16:creationId xmlns:a16="http://schemas.microsoft.com/office/drawing/2014/main" id="{E7FE4F8F-791B-04AF-7A7A-FFD0B722B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1823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71EBE-BD4A-18B9-12AE-555B61C82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rawings of people&#10;&#10;AI-generated content may be incorrect.">
            <a:extLst>
              <a:ext uri="{FF2B5EF4-FFF2-40B4-BE49-F238E27FC236}">
                <a16:creationId xmlns:a16="http://schemas.microsoft.com/office/drawing/2014/main" id="{A71D65A6-C87B-082C-BDCC-0925D699B7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654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05BB6-453F-5FE7-6B31-206A18296E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dancing&#10;&#10;AI-generated content may be incorrect.">
            <a:extLst>
              <a:ext uri="{FF2B5EF4-FFF2-40B4-BE49-F238E27FC236}">
                <a16:creationId xmlns:a16="http://schemas.microsoft.com/office/drawing/2014/main" id="{94D068CD-0EBF-FB9F-DDB3-8214EFBAA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1957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359B2D-7C12-6117-C1E5-D6291E2547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&#10;&#10;AI-generated content may be incorrect.">
            <a:extLst>
              <a:ext uri="{FF2B5EF4-FFF2-40B4-BE49-F238E27FC236}">
                <a16:creationId xmlns:a16="http://schemas.microsoft.com/office/drawing/2014/main" id="{09C4E307-4650-F987-ACEA-E9D6069E0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4145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C9921-4981-AFCF-37DB-EB1A4DECC1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351B144-E77D-0C2A-41CB-F9F5E25B4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022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13A179-CF26-BEAC-9B97-122031D0B6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8C2FE108-0EF2-BAF6-B88A-A8FFF2459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9031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B226A-693A-2628-F7E4-4DA165AEE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signs&#10;&#10;AI-generated content may be incorrect.">
            <a:extLst>
              <a:ext uri="{FF2B5EF4-FFF2-40B4-BE49-F238E27FC236}">
                <a16:creationId xmlns:a16="http://schemas.microsoft.com/office/drawing/2014/main" id="{6C87FC9B-A65B-FA32-61EB-0408EFCABA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3967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8DA492-DF87-132B-8EF9-138791471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AI-generated content may be incorrect.">
            <a:extLst>
              <a:ext uri="{FF2B5EF4-FFF2-40B4-BE49-F238E27FC236}">
                <a16:creationId xmlns:a16="http://schemas.microsoft.com/office/drawing/2014/main" id="{AE287F75-5AFF-D87E-FA8A-0C803D31E2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7996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7D9ECB-58C0-452B-39EB-B8E1AA35CD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text&#10;&#10;AI-generated content may be incorrect.">
            <a:extLst>
              <a:ext uri="{FF2B5EF4-FFF2-40B4-BE49-F238E27FC236}">
                <a16:creationId xmlns:a16="http://schemas.microsoft.com/office/drawing/2014/main" id="{C4A84BC2-00C2-73EC-BDC7-61C04B8ED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84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935D7A-3BD6-CEA6-8BDD-410A1D1E33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magazine&#10;&#10;AI-generated content may be incorrect.">
            <a:extLst>
              <a:ext uri="{FF2B5EF4-FFF2-40B4-BE49-F238E27FC236}">
                <a16:creationId xmlns:a16="http://schemas.microsoft.com/office/drawing/2014/main" id="{C7F36451-6E93-EB54-879A-40201C3648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A438271A-767D-6B9C-E6C6-25A3CDDB9465}"/>
              </a:ext>
            </a:extLst>
          </p:cNvPr>
          <p:cNvSpPr txBox="1"/>
          <p:nvPr/>
        </p:nvSpPr>
        <p:spPr>
          <a:xfrm>
            <a:off x="7393021" y="1448557"/>
            <a:ext cx="2694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E82D8BAF-0969-E16A-998A-3B80BAEBA327}"/>
              </a:ext>
            </a:extLst>
          </p:cNvPr>
          <p:cNvSpPr txBox="1"/>
          <p:nvPr/>
        </p:nvSpPr>
        <p:spPr>
          <a:xfrm>
            <a:off x="7393021" y="1946397"/>
            <a:ext cx="2694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hlinkClick r:id="rId5"/>
            <a:extLst>
              <a:ext uri="{FF2B5EF4-FFF2-40B4-BE49-F238E27FC236}">
                <a16:creationId xmlns:a16="http://schemas.microsoft.com/office/drawing/2014/main" id="{FC5A3595-F58C-00E9-6F9D-0F9069536D07}"/>
              </a:ext>
            </a:extLst>
          </p:cNvPr>
          <p:cNvSpPr txBox="1"/>
          <p:nvPr/>
        </p:nvSpPr>
        <p:spPr>
          <a:xfrm>
            <a:off x="7393021" y="2315729"/>
            <a:ext cx="2694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hlinkClick r:id="rId6"/>
            <a:extLst>
              <a:ext uri="{FF2B5EF4-FFF2-40B4-BE49-F238E27FC236}">
                <a16:creationId xmlns:a16="http://schemas.microsoft.com/office/drawing/2014/main" id="{B80E7382-FA0A-1EED-56F4-B3ECCAEFC6C9}"/>
              </a:ext>
            </a:extLst>
          </p:cNvPr>
          <p:cNvSpPr txBox="1"/>
          <p:nvPr/>
        </p:nvSpPr>
        <p:spPr>
          <a:xfrm>
            <a:off x="4410817" y="5799465"/>
            <a:ext cx="1397947" cy="203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49558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941BB9-B7A3-31EB-AAB2-0F713161A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B1B5AAA8-3653-8A42-D9FD-0E633D1E65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10" name="TextBox 9">
            <a:hlinkClick r:id="rId3"/>
            <a:extLst>
              <a:ext uri="{FF2B5EF4-FFF2-40B4-BE49-F238E27FC236}">
                <a16:creationId xmlns:a16="http://schemas.microsoft.com/office/drawing/2014/main" id="{02C37ADC-6565-E6B9-36F0-039787B91BC7}"/>
              </a:ext>
            </a:extLst>
          </p:cNvPr>
          <p:cNvSpPr txBox="1"/>
          <p:nvPr/>
        </p:nvSpPr>
        <p:spPr>
          <a:xfrm>
            <a:off x="7217079" y="6713950"/>
            <a:ext cx="1791222" cy="425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/>
          </a:p>
        </p:txBody>
      </p:sp>
      <p:sp>
        <p:nvSpPr>
          <p:cNvPr id="14" name="TextBox 13">
            <a:hlinkClick r:id="rId4"/>
            <a:extLst>
              <a:ext uri="{FF2B5EF4-FFF2-40B4-BE49-F238E27FC236}">
                <a16:creationId xmlns:a16="http://schemas.microsoft.com/office/drawing/2014/main" id="{93B54CEC-B03B-F5B1-7AC1-7330DAB7C573}"/>
              </a:ext>
            </a:extLst>
          </p:cNvPr>
          <p:cNvSpPr txBox="1"/>
          <p:nvPr/>
        </p:nvSpPr>
        <p:spPr>
          <a:xfrm>
            <a:off x="7297067" y="6742226"/>
            <a:ext cx="1711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5" name="TextBox 14">
            <a:hlinkClick r:id="rId5"/>
            <a:extLst>
              <a:ext uri="{FF2B5EF4-FFF2-40B4-BE49-F238E27FC236}">
                <a16:creationId xmlns:a16="http://schemas.microsoft.com/office/drawing/2014/main" id="{CD0EA39B-0F0F-70E8-00BB-EF30D1B452BD}"/>
              </a:ext>
            </a:extLst>
          </p:cNvPr>
          <p:cNvSpPr txBox="1"/>
          <p:nvPr/>
        </p:nvSpPr>
        <p:spPr>
          <a:xfrm>
            <a:off x="9334723" y="6721490"/>
            <a:ext cx="918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hlinkClick r:id="rId4"/>
            <a:extLst>
              <a:ext uri="{FF2B5EF4-FFF2-40B4-BE49-F238E27FC236}">
                <a16:creationId xmlns:a16="http://schemas.microsoft.com/office/drawing/2014/main" id="{A16AA51B-96F9-8CFD-FF47-6669CFD24BC1}"/>
              </a:ext>
            </a:extLst>
          </p:cNvPr>
          <p:cNvSpPr txBox="1"/>
          <p:nvPr/>
        </p:nvSpPr>
        <p:spPr>
          <a:xfrm>
            <a:off x="5179423" y="6742226"/>
            <a:ext cx="1711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7" name="TextBox 16">
            <a:hlinkClick r:id="rId3"/>
            <a:extLst>
              <a:ext uri="{FF2B5EF4-FFF2-40B4-BE49-F238E27FC236}">
                <a16:creationId xmlns:a16="http://schemas.microsoft.com/office/drawing/2014/main" id="{D84FC88B-5D00-B283-8B16-D1C08C65FC5D}"/>
              </a:ext>
            </a:extLst>
          </p:cNvPr>
          <p:cNvSpPr txBox="1"/>
          <p:nvPr/>
        </p:nvSpPr>
        <p:spPr>
          <a:xfrm>
            <a:off x="7297067" y="6742226"/>
            <a:ext cx="1711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" name="TextBox 17">
            <a:hlinkClick r:id="rId5"/>
            <a:extLst>
              <a:ext uri="{FF2B5EF4-FFF2-40B4-BE49-F238E27FC236}">
                <a16:creationId xmlns:a16="http://schemas.microsoft.com/office/drawing/2014/main" id="{1FB993AC-BFCA-7337-B922-0D8EB6B58C76}"/>
              </a:ext>
            </a:extLst>
          </p:cNvPr>
          <p:cNvSpPr txBox="1"/>
          <p:nvPr/>
        </p:nvSpPr>
        <p:spPr>
          <a:xfrm>
            <a:off x="9334723" y="6721490"/>
            <a:ext cx="918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Rectangle 1">
            <a:hlinkClick r:id="rId5"/>
            <a:extLst>
              <a:ext uri="{FF2B5EF4-FFF2-40B4-BE49-F238E27FC236}">
                <a16:creationId xmlns:a16="http://schemas.microsoft.com/office/drawing/2014/main" id="{039E0D63-FE8E-4FDE-177B-CA7085AB1A6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6"/>
            <a:extLst>
              <a:ext uri="{FF2B5EF4-FFF2-40B4-BE49-F238E27FC236}">
                <a16:creationId xmlns:a16="http://schemas.microsoft.com/office/drawing/2014/main" id="{E371DEF0-98EE-E27F-1F47-7261C0EB2B29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6490461-2DAB-0F74-7D04-527210C3F25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6940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AC4984-8AE8-C3C1-4AD0-E53FA2104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64AB6905-6D11-5ABE-C2B4-A133EDE1B4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D329B86C-7D2F-A0F2-A1A1-AD88FCF300BC}"/>
              </a:ext>
            </a:extLst>
          </p:cNvPr>
          <p:cNvSpPr txBox="1"/>
          <p:nvPr/>
        </p:nvSpPr>
        <p:spPr>
          <a:xfrm>
            <a:off x="5179423" y="6742226"/>
            <a:ext cx="1711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9980F271-5FAF-3AED-FAFA-85A2EC0F8CDE}"/>
              </a:ext>
            </a:extLst>
          </p:cNvPr>
          <p:cNvSpPr txBox="1"/>
          <p:nvPr/>
        </p:nvSpPr>
        <p:spPr>
          <a:xfrm>
            <a:off x="7297067" y="6742226"/>
            <a:ext cx="1711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hlinkClick r:id="rId5"/>
            <a:extLst>
              <a:ext uri="{FF2B5EF4-FFF2-40B4-BE49-F238E27FC236}">
                <a16:creationId xmlns:a16="http://schemas.microsoft.com/office/drawing/2014/main" id="{430E0A9F-9044-289F-C8DE-24B09DF7757D}"/>
              </a:ext>
            </a:extLst>
          </p:cNvPr>
          <p:cNvSpPr txBox="1"/>
          <p:nvPr/>
        </p:nvSpPr>
        <p:spPr>
          <a:xfrm>
            <a:off x="9334723" y="6721490"/>
            <a:ext cx="918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Rectangle 1">
            <a:hlinkClick r:id="rId5"/>
            <a:extLst>
              <a:ext uri="{FF2B5EF4-FFF2-40B4-BE49-F238E27FC236}">
                <a16:creationId xmlns:a16="http://schemas.microsoft.com/office/drawing/2014/main" id="{4C8F6C9C-2073-C9B6-9D12-4DCA495F2D7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705C8787-1A7D-7A24-A2B2-C5682DC3EB80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ABDF9627-17E6-3098-5070-CBAA8D4AF40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2883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CB00E1-992F-A07B-E7E4-7EDA2C08E8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ge of a magazine&#10;&#10;AI-generated content may be incorrect.">
            <a:extLst>
              <a:ext uri="{FF2B5EF4-FFF2-40B4-BE49-F238E27FC236}">
                <a16:creationId xmlns:a16="http://schemas.microsoft.com/office/drawing/2014/main" id="{5CDB96B0-6D26-438A-AD9D-57A689F537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52FF92D7-0FAE-9BA2-472D-B383B71112C5}"/>
              </a:ext>
            </a:extLst>
          </p:cNvPr>
          <p:cNvSpPr txBox="1"/>
          <p:nvPr/>
        </p:nvSpPr>
        <p:spPr>
          <a:xfrm>
            <a:off x="5179422" y="6742226"/>
            <a:ext cx="2436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1664002C-A35E-AB94-E484-085E3240D0A5}"/>
              </a:ext>
            </a:extLst>
          </p:cNvPr>
          <p:cNvSpPr txBox="1"/>
          <p:nvPr/>
        </p:nvSpPr>
        <p:spPr>
          <a:xfrm>
            <a:off x="8591774" y="6742226"/>
            <a:ext cx="401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" name="TextBox 5">
            <a:hlinkClick r:id="rId4"/>
            <a:extLst>
              <a:ext uri="{FF2B5EF4-FFF2-40B4-BE49-F238E27FC236}">
                <a16:creationId xmlns:a16="http://schemas.microsoft.com/office/drawing/2014/main" id="{1664002C-A35E-AB94-E484-085E3240D0A5}"/>
              </a:ext>
            </a:extLst>
          </p:cNvPr>
          <p:cNvSpPr txBox="1"/>
          <p:nvPr/>
        </p:nvSpPr>
        <p:spPr>
          <a:xfrm>
            <a:off x="8993393" y="6742226"/>
            <a:ext cx="401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hlinkClick r:id="rId5"/>
            <a:extLst>
              <a:ext uri="{FF2B5EF4-FFF2-40B4-BE49-F238E27FC236}">
                <a16:creationId xmlns:a16="http://schemas.microsoft.com/office/drawing/2014/main" id="{F8BB56C7-04AD-C218-3317-CB8C291B0A86}"/>
              </a:ext>
            </a:extLst>
          </p:cNvPr>
          <p:cNvSpPr txBox="1"/>
          <p:nvPr/>
        </p:nvSpPr>
        <p:spPr>
          <a:xfrm>
            <a:off x="9395012" y="6742226"/>
            <a:ext cx="401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hlinkClick r:id="rId6"/>
            <a:extLst>
              <a:ext uri="{FF2B5EF4-FFF2-40B4-BE49-F238E27FC236}">
                <a16:creationId xmlns:a16="http://schemas.microsoft.com/office/drawing/2014/main" id="{E8C3EFBE-9A7D-6C9E-7D43-595C577A0070}"/>
              </a:ext>
            </a:extLst>
          </p:cNvPr>
          <p:cNvSpPr txBox="1"/>
          <p:nvPr/>
        </p:nvSpPr>
        <p:spPr>
          <a:xfrm>
            <a:off x="9796631" y="6742226"/>
            <a:ext cx="4016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3414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icture News_Blue 3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1EA0F0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2025-03-07 at 06 AM</Schedule_Date>
    <Delivery_Option xmlns="4aed504c-ebe7-463e-82c7-15fe6339b33a">Schedule Delivery</Delivery_Option>
    <Schedule_ID xmlns="4aed504c-ebe7-463e-82c7-15fe6339b33a">3526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C67BD7-2776-42D5-A61F-B9FE93D042A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546ECB5-0A14-4932-B3BF-54D9D88EF3CA}">
  <ds:schemaRefs>
    <ds:schemaRef ds:uri="http://purl.org/dc/terms/"/>
    <ds:schemaRef ds:uri="4aed504c-ebe7-463e-82c7-15fe6339b33a"/>
    <ds:schemaRef ds:uri="http://schemas.openxmlformats.org/package/2006/metadata/core-properties"/>
    <ds:schemaRef ds:uri="http://purl.org/dc/dcmitype/"/>
    <ds:schemaRef ds:uri="454ff3c7-bf6c-4573-850b-dc1564d2356c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5C23402-7EF6-4349-8030-2D59EA9D7DA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1</Words>
  <Application>Microsoft Office PowerPoint</Application>
  <PresentationFormat>Custom</PresentationFormat>
  <Paragraphs>1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Calibri</vt:lpstr>
      <vt:lpstr>Arial</vt:lpstr>
      <vt:lpstr>Roboto Condensed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Marie Hilton</cp:lastModifiedBy>
  <cp:revision>19</cp:revision>
  <dcterms:created xsi:type="dcterms:W3CDTF">2021-10-30T10:54:12Z</dcterms:created>
  <dcterms:modified xsi:type="dcterms:W3CDTF">2025-03-07T08:58:48Z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