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4931992E-7E93-22EC-CB49-458EBB587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99F1E16A-569D-1FDD-8330-CE8E7F5F19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9ABFF4D2-C096-FBE1-0FED-26B38B48DF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B1F922A1-BE66-55A8-C7F6-2EB19A030B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meeting&#10;&#10;AI-generated content may be incorrect.">
            <a:extLst>
              <a:ext uri="{FF2B5EF4-FFF2-40B4-BE49-F238E27FC236}">
                <a16:creationId xmlns:a16="http://schemas.microsoft.com/office/drawing/2014/main" id="{6DB50916-9D89-67A8-76F4-C1F9DA2A5E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pad with a cartoon bear and a clock&#10;&#10;AI-generated content may be incorrect.">
            <a:extLst>
              <a:ext uri="{FF2B5EF4-FFF2-40B4-BE49-F238E27FC236}">
                <a16:creationId xmlns:a16="http://schemas.microsoft.com/office/drawing/2014/main" id="{BBFDFBCB-9CDF-EA95-60B1-4CD095F79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flags with names&#10;&#10;AI-generated content may be incorrect.">
            <a:extLst>
              <a:ext uri="{FF2B5EF4-FFF2-40B4-BE49-F238E27FC236}">
                <a16:creationId xmlns:a16="http://schemas.microsoft.com/office/drawing/2014/main" id="{AD3DEE7F-8FB4-0344-B285-E48B22055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flags with names&#10;&#10;AI-generated content may be incorrect.">
            <a:extLst>
              <a:ext uri="{FF2B5EF4-FFF2-40B4-BE49-F238E27FC236}">
                <a16:creationId xmlns:a16="http://schemas.microsoft.com/office/drawing/2014/main" id="{277FE5F8-E41C-1803-6853-B0F871167A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A9BC73A4-9B34-E74E-6D64-AF14462FEA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different symbols&#10;&#10;AI-generated content may be incorrect.">
            <a:extLst>
              <a:ext uri="{FF2B5EF4-FFF2-40B4-BE49-F238E27FC236}">
                <a16:creationId xmlns:a16="http://schemas.microsoft.com/office/drawing/2014/main" id="{2746D516-CCD7-45C4-49FA-350104FB4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89527421-DA05-B80B-0EB9-E56EE3781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&#10;&#10;AI-generated content may be incorrect.">
            <a:extLst>
              <a:ext uri="{FF2B5EF4-FFF2-40B4-BE49-F238E27FC236}">
                <a16:creationId xmlns:a16="http://schemas.microsoft.com/office/drawing/2014/main" id="{F97CEF4E-27E9-CFD6-54C8-F91CC36B2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chart with text&#10;&#10;AI-generated content may be incorrect.">
            <a:extLst>
              <a:ext uri="{FF2B5EF4-FFF2-40B4-BE49-F238E27FC236}">
                <a16:creationId xmlns:a16="http://schemas.microsoft.com/office/drawing/2014/main" id="{99B7BA42-CE36-621B-5DF3-4548F1E60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cards&#10;&#10;AI-generated content may be incorrect.">
            <a:extLst>
              <a:ext uri="{FF2B5EF4-FFF2-40B4-BE49-F238E27FC236}">
                <a16:creationId xmlns:a16="http://schemas.microsoft.com/office/drawing/2014/main" id="{498552C8-B01A-749C-084C-86BC49C20C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2025-03-21 at 06 AM</Schedule_Date>
    <Delivery_Option xmlns="4aed504c-ebe7-463e-82c7-15fe6339b33a">Schedule Delivery</Delivery_Option>
    <Schedule_ID xmlns="4aed504c-ebe7-463e-82c7-15fe6339b33a">3605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CFE28F-FE1D-479B-BC97-FD0CC119E30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schemas.microsoft.com/office/2006/documentManagement/types"/>
    <ds:schemaRef ds:uri="454ff3c7-bf6c-4573-850b-dc1564d2356c"/>
    <ds:schemaRef ds:uri="http://schemas.microsoft.com/office/infopath/2007/PartnerControls"/>
    <ds:schemaRef ds:uri="http://purl.org/dc/terms/"/>
    <ds:schemaRef ds:uri="4aed504c-ebe7-463e-82c7-15fe6339b33a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2025-03-21T10:19:36Z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