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90" r:id="rId20"/>
    <p:sldId id="283" r:id="rId21"/>
    <p:sldId id="284" r:id="rId22"/>
    <p:sldId id="285" r:id="rId23"/>
    <p:sldId id="292" r:id="rId24"/>
    <p:sldId id="291" r:id="rId25"/>
    <p:sldId id="287" r:id="rId26"/>
    <p:sldId id="288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1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9Bgxzk_P8w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tree with text&#10;&#10;AI-generated content may be incorrect.">
            <a:extLst>
              <a:ext uri="{FF2B5EF4-FFF2-40B4-BE49-F238E27FC236}">
                <a16:creationId xmlns:a16="http://schemas.microsoft.com/office/drawing/2014/main" id="{918C8ADE-CD50-7C4E-199B-181830445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6B567ECF-865F-B2F2-082D-13C4B731D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D880CCC9-A5CC-EAFA-5808-CBA627A2C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D8B61F8F-F3C8-28D6-6520-A76AC22B1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9DCEBCB2-FD31-23D4-A058-CA3F3F03B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ible with a cross on it&#10;&#10;AI-generated content may be incorrect.">
            <a:extLst>
              <a:ext uri="{FF2B5EF4-FFF2-40B4-BE49-F238E27FC236}">
                <a16:creationId xmlns:a16="http://schemas.microsoft.com/office/drawing/2014/main" id="{129FD1E4-9900-913C-E63C-FA6FB63B2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07E2010A-FD58-C51D-60AC-513D0EFC0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4FB51127-1AAB-3096-F229-8AA34D540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F1743FAB-CB51-860C-5CEC-6B586376D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D6ADA42-42B2-0E56-7DEF-C488DC48C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8EFCFC68-89D8-05D7-7AF1-4FDA81BEB4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57FC865B-017A-2F28-DF0F-621236ACB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ED33183B-603F-814E-FDBD-756983520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57C32FFB-06E0-A6FA-EFEA-C288BBA49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4EE088AB-A1E2-1986-7A78-D82FAE9D8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32F1563F-C83C-D772-E825-64B8600E8D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3136" y="3148294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D7611ADA-6619-4730-219E-526886C93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8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C40C0C27-C2DB-9729-0FC7-0DBEAEC23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D2377C79-367F-BE55-3004-3108CE1A8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A43BF40B-6ADF-2E6D-0684-FC0D12D29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E0C760-88DB-89C6-03AA-26560C680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5C5917C4-5951-CB93-95FF-FF6E6BA7E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77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D2DAD-3795-47A8-CAEA-6D50F4459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round it&#10;&#10;AI-generated content may be incorrect.">
            <a:extLst>
              <a:ext uri="{FF2B5EF4-FFF2-40B4-BE49-F238E27FC236}">
                <a16:creationId xmlns:a16="http://schemas.microsoft.com/office/drawing/2014/main" id="{09B38DEC-FC39-D873-9237-E138F4864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81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people talking&#10;&#10;AI-generated content may be incorrect.">
            <a:extLst>
              <a:ext uri="{FF2B5EF4-FFF2-40B4-BE49-F238E27FC236}">
                <a16:creationId xmlns:a16="http://schemas.microsoft.com/office/drawing/2014/main" id="{E5862E36-C27E-0EFD-15DE-3C44F7C83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2025-05-30 at 05 AM</Schedule_Date>
    <Delivery_Option xmlns="4aed504c-ebe7-463e-82c7-15fe6339b33a">Schedule Delivery</Delivery_Option>
    <Schedule_ID xmlns="4aed504c-ebe7-463e-82c7-15fe6339b33a">3889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D3F247E-3535-4B42-9F37-F710546666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elements/1.1/"/>
    <ds:schemaRef ds:uri="http://schemas.microsoft.com/office/infopath/2007/PartnerControls"/>
    <ds:schemaRef ds:uri="http://purl.org/dc/terms/"/>
    <ds:schemaRef ds:uri="http://www.w3.org/XML/1998/namespace"/>
    <ds:schemaRef ds:uri="4aed504c-ebe7-463e-82c7-15fe6339b33a"/>
    <ds:schemaRef ds:uri="http://schemas.microsoft.com/office/2006/documentManagement/types"/>
    <ds:schemaRef ds:uri="http://schemas.microsoft.com/office/2006/metadata/properties"/>
    <ds:schemaRef ds:uri="454ff3c7-bf6c-4573-850b-dc1564d2356c"/>
    <ds:schemaRef ds:uri="http://purl.org/dc/dcmitype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2025-05-31T09:05:31Z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