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57" r:id="rId11"/>
    <p:sldId id="266" r:id="rId12"/>
    <p:sldId id="289" r:id="rId13"/>
    <p:sldId id="267" r:id="rId14"/>
    <p:sldId id="275" r:id="rId15"/>
    <p:sldId id="274" r:id="rId16"/>
    <p:sldId id="273" r:id="rId17"/>
    <p:sldId id="284" r:id="rId18"/>
    <p:sldId id="291" r:id="rId19"/>
    <p:sldId id="285" r:id="rId20"/>
    <p:sldId id="286" r:id="rId21"/>
    <p:sldId id="287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64E54684-F06C-43EC-8D18-EB90D7F6D60A}">
          <p14:sldIdLst>
            <p14:sldId id="282"/>
            <p14:sldId id="263"/>
            <p14:sldId id="262"/>
            <p14:sldId id="260"/>
            <p14:sldId id="259"/>
            <p14:sldId id="258"/>
            <p14:sldId id="257"/>
            <p14:sldId id="266"/>
            <p14:sldId id="289"/>
            <p14:sldId id="267"/>
            <p14:sldId id="275"/>
            <p14:sldId id="274"/>
            <p14:sldId id="273"/>
            <p14:sldId id="284"/>
            <p14:sldId id="291"/>
            <p14:sldId id="285"/>
            <p14:sldId id="286"/>
            <p14:sldId id="28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1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10/01/2025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spb.org.uk/whats-happening/get-ready-for-big-schools-birdwatch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RvbJrMAEC4g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youtu.be/RvbJrMAEC4g" TargetMode="External"/><Relationship Id="rId4" Type="http://schemas.openxmlformats.org/officeDocument/2006/relationships/hyperlink" Target="http://www.rspb.org.uk/whats-happening/get-ready-for-big-schools-birdwatch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twitter.com/helppicture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twitter.com/helppicture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ebsite with text and a toy tractor&#10;&#10;Description automatically generated with medium confidence">
            <a:extLst>
              <a:ext uri="{FF2B5EF4-FFF2-40B4-BE49-F238E27FC236}">
                <a16:creationId xmlns:a16="http://schemas.microsoft.com/office/drawing/2014/main" id="{6FFD9F74-1F53-9629-A30C-13D3DD036A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2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75A1A98-164F-FA43-3500-623B84579199}"/>
              </a:ext>
            </a:extLst>
          </p:cNvPr>
          <p:cNvSpPr/>
          <p:nvPr/>
        </p:nvSpPr>
        <p:spPr>
          <a:xfrm>
            <a:off x="6919844" y="5775115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05440A02-392F-2263-1F19-3D3F68C0A2D4}"/>
              </a:ext>
            </a:extLst>
          </p:cNvPr>
          <p:cNvSpPr/>
          <p:nvPr/>
        </p:nvSpPr>
        <p:spPr>
          <a:xfrm>
            <a:off x="6702268" y="6072359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FB999A1-7616-D2BC-D396-7688A6A5E705}"/>
              </a:ext>
            </a:extLst>
          </p:cNvPr>
          <p:cNvSpPr/>
          <p:nvPr/>
        </p:nvSpPr>
        <p:spPr>
          <a:xfrm>
            <a:off x="6768917" y="6411190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&#10;&#10;Description automatically generated with medium confidence">
            <a:extLst>
              <a:ext uri="{FF2B5EF4-FFF2-40B4-BE49-F238E27FC236}">
                <a16:creationId xmlns:a16="http://schemas.microsoft.com/office/drawing/2014/main" id="{326A6A44-C05E-AEC9-B3FF-F0A8E282D1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Description automatically generated">
            <a:extLst>
              <a:ext uri="{FF2B5EF4-FFF2-40B4-BE49-F238E27FC236}">
                <a16:creationId xmlns:a16="http://schemas.microsoft.com/office/drawing/2014/main" id="{FDB45ADF-69F1-C8EB-D81C-81A22DAADF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hand holding a pen&#10;&#10;Description automatically generated">
            <a:extLst>
              <a:ext uri="{FF2B5EF4-FFF2-40B4-BE49-F238E27FC236}">
                <a16:creationId xmlns:a16="http://schemas.microsoft.com/office/drawing/2014/main" id="{BAC24BB0-4683-5744-A6D3-7ECE5E16B7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bird&#10;&#10;Description automatically generated">
            <a:extLst>
              <a:ext uri="{FF2B5EF4-FFF2-40B4-BE49-F238E27FC236}">
                <a16:creationId xmlns:a16="http://schemas.microsoft.com/office/drawing/2014/main" id="{0BDFB6B5-9408-5B5B-A705-668FD78602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chure with text and pictures&#10;&#10;Description automatically generated">
            <a:extLst>
              <a:ext uri="{FF2B5EF4-FFF2-40B4-BE49-F238E27FC236}">
                <a16:creationId xmlns:a16="http://schemas.microsoft.com/office/drawing/2014/main" id="{812D38D5-08C6-CE72-31E3-5A74D9BC6F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tanding in a forest&#10;&#10;Description automatically generated">
            <a:extLst>
              <a:ext uri="{FF2B5EF4-FFF2-40B4-BE49-F238E27FC236}">
                <a16:creationId xmlns:a16="http://schemas.microsoft.com/office/drawing/2014/main" id="{9A70671A-ABCE-0981-F197-241A3D2D63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birds on a bird feeder&#10;&#10;Description automatically generated">
            <a:extLst>
              <a:ext uri="{FF2B5EF4-FFF2-40B4-BE49-F238E27FC236}">
                <a16:creationId xmlns:a16="http://schemas.microsoft.com/office/drawing/2014/main" id="{BE1BD667-5FBC-DBFB-164E-40C364FA3C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Description automatically generated">
            <a:extLst>
              <a:ext uri="{FF2B5EF4-FFF2-40B4-BE49-F238E27FC236}">
                <a16:creationId xmlns:a16="http://schemas.microsoft.com/office/drawing/2014/main" id="{0A52AC1B-1CC5-B817-E71F-B7063A033D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olorful squares with different symbols&#10;&#10;Description automatically generated with medium confidence">
            <a:extLst>
              <a:ext uri="{FF2B5EF4-FFF2-40B4-BE49-F238E27FC236}">
                <a16:creationId xmlns:a16="http://schemas.microsoft.com/office/drawing/2014/main" id="{3BD2BDB6-0B4B-6513-C2EB-EBDA6DBFA7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rights&#10;&#10;Description automatically generated with medium confidence">
            <a:extLst>
              <a:ext uri="{FF2B5EF4-FFF2-40B4-BE49-F238E27FC236}">
                <a16:creationId xmlns:a16="http://schemas.microsoft.com/office/drawing/2014/main" id="{4DE4E2DB-6534-BC17-47F7-9D2246D59D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a vocabulary&#10;&#10;Description automatically generated with medium confidence">
            <a:extLst>
              <a:ext uri="{FF2B5EF4-FFF2-40B4-BE49-F238E27FC236}">
                <a16:creationId xmlns:a16="http://schemas.microsoft.com/office/drawing/2014/main" id="{235595B1-F69C-F3BC-FD42-44AA137A74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tanding in a park&#10;&#10;Description automatically generated">
            <a:extLst>
              <a:ext uri="{FF2B5EF4-FFF2-40B4-BE49-F238E27FC236}">
                <a16:creationId xmlns:a16="http://schemas.microsoft.com/office/drawing/2014/main" id="{CAD3BDCB-5B9E-1B94-4E87-4F592ECDAC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informational papers&#10;&#10;Description automatically generated with medium confidence">
            <a:extLst>
              <a:ext uri="{FF2B5EF4-FFF2-40B4-BE49-F238E27FC236}">
                <a16:creationId xmlns:a16="http://schemas.microsoft.com/office/drawing/2014/main" id="{DFCA688A-4D3C-437E-014D-8CC031478A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578F9F-A04E-2498-3CEB-ABF13734C3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website&#10;&#10;Description automatically generated">
            <a:extLst>
              <a:ext uri="{FF2B5EF4-FFF2-40B4-BE49-F238E27FC236}">
                <a16:creationId xmlns:a16="http://schemas.microsoft.com/office/drawing/2014/main" id="{B83FAC85-8E83-A368-6628-C0448E7245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84D658A-41F9-A737-9C78-AA77768C7E30}"/>
              </a:ext>
            </a:extLst>
          </p:cNvPr>
          <p:cNvSpPr/>
          <p:nvPr/>
        </p:nvSpPr>
        <p:spPr>
          <a:xfrm>
            <a:off x="7406349" y="2635341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B0803E63-7F6A-8DA1-B125-F04B49609A2B}"/>
              </a:ext>
            </a:extLst>
          </p:cNvPr>
          <p:cNvSpPr/>
          <p:nvPr/>
        </p:nvSpPr>
        <p:spPr>
          <a:xfrm>
            <a:off x="7406349" y="1602879"/>
            <a:ext cx="3059106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4395A918-1DD5-D96A-0DE3-6F63C96C3E26}"/>
              </a:ext>
            </a:extLst>
          </p:cNvPr>
          <p:cNvSpPr/>
          <p:nvPr/>
        </p:nvSpPr>
        <p:spPr>
          <a:xfrm>
            <a:off x="7406349" y="2157366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281914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Description automatically generated">
            <a:extLst>
              <a:ext uri="{FF2B5EF4-FFF2-40B4-BE49-F238E27FC236}">
                <a16:creationId xmlns:a16="http://schemas.microsoft.com/office/drawing/2014/main" id="{16F15191-6AE5-4059-1516-F766656397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9" name="Rectangle 8">
            <a:hlinkClick r:id="rId3"/>
            <a:extLst>
              <a:ext uri="{FF2B5EF4-FFF2-40B4-BE49-F238E27FC236}">
                <a16:creationId xmlns:a16="http://schemas.microsoft.com/office/drawing/2014/main" id="{ED25E0A6-54A7-D435-4613-58F75F294A09}"/>
              </a:ext>
            </a:extLst>
          </p:cNvPr>
          <p:cNvSpPr/>
          <p:nvPr/>
        </p:nvSpPr>
        <p:spPr>
          <a:xfrm>
            <a:off x="4904973" y="677488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hlinkClick r:id="rId4"/>
            <a:extLst>
              <a:ext uri="{FF2B5EF4-FFF2-40B4-BE49-F238E27FC236}">
                <a16:creationId xmlns:a16="http://schemas.microsoft.com/office/drawing/2014/main" id="{687B8379-A835-B96F-974E-2C0FD3ACE7AB}"/>
              </a:ext>
            </a:extLst>
          </p:cNvPr>
          <p:cNvSpPr/>
          <p:nvPr/>
        </p:nvSpPr>
        <p:spPr>
          <a:xfrm>
            <a:off x="7066362" y="677488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hlinkClick r:id="rId5"/>
            <a:extLst>
              <a:ext uri="{FF2B5EF4-FFF2-40B4-BE49-F238E27FC236}">
                <a16:creationId xmlns:a16="http://schemas.microsoft.com/office/drawing/2014/main" id="{A9B6DAB5-253C-1244-E93D-3B522FE72554}"/>
              </a:ext>
            </a:extLst>
          </p:cNvPr>
          <p:cNvSpPr/>
          <p:nvPr/>
        </p:nvSpPr>
        <p:spPr>
          <a:xfrm>
            <a:off x="9044872" y="677488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agazine&#10;&#10;Description automatically generated">
            <a:extLst>
              <a:ext uri="{FF2B5EF4-FFF2-40B4-BE49-F238E27FC236}">
                <a16:creationId xmlns:a16="http://schemas.microsoft.com/office/drawing/2014/main" id="{2633303C-49BD-AD84-E45D-12A750B8E6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789253A-F149-45C0-5CD1-5DF9423956A4}"/>
              </a:ext>
            </a:extLst>
          </p:cNvPr>
          <p:cNvSpPr/>
          <p:nvPr/>
        </p:nvSpPr>
        <p:spPr>
          <a:xfrm>
            <a:off x="4904973" y="677488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2A64EB3-DA28-A01A-02CD-51CC6063FCE6}"/>
              </a:ext>
            </a:extLst>
          </p:cNvPr>
          <p:cNvSpPr/>
          <p:nvPr/>
        </p:nvSpPr>
        <p:spPr>
          <a:xfrm>
            <a:off x="7066362" y="677488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B801480F-EE28-CDE9-F6AE-65D77A7513EB}"/>
              </a:ext>
            </a:extLst>
          </p:cNvPr>
          <p:cNvSpPr/>
          <p:nvPr/>
        </p:nvSpPr>
        <p:spPr>
          <a:xfrm>
            <a:off x="9044872" y="677488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and two girls in a magazine&#10;&#10;Description automatically generated">
            <a:extLst>
              <a:ext uri="{FF2B5EF4-FFF2-40B4-BE49-F238E27FC236}">
                <a16:creationId xmlns:a16="http://schemas.microsoft.com/office/drawing/2014/main" id="{7F405503-6A1E-55C3-9985-AF8E4B61C7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31AB7A08-7601-582B-88F3-99E70F1BE52F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67579A2-EB23-41C1-FA73-57F334190145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3384017F-CC47-BCBF-4FAA-07FB71831383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A2CA8E54-434D-0E27-83FC-8287627BBE90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309BD15F-61B3-F500-5EC7-621671422322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2025-01-03 at 06 AM</Schedule_Date>
    <Delivery_Option xmlns="4aed504c-ebe7-463e-82c7-15fe6339b33a">Schedule Delivery</Delivery_Option>
    <Schedule_ID xmlns="4aed504c-ebe7-463e-82c7-15fe6339b33a">3245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www.w3.org/XML/1998/namespace"/>
    <ds:schemaRef ds:uri="454ff3c7-bf6c-4573-850b-dc1564d2356c"/>
    <ds:schemaRef ds:uri="http://purl.org/dc/dcmitype/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schemas.microsoft.com/office/2006/documentManagement/types"/>
    <ds:schemaRef ds:uri="4aed504c-ebe7-463e-82c7-15fe6339b33a"/>
    <ds:schemaRef ds:uri="http://schemas.microsoft.com/office/2006/metadata/propertie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125A4CEE-5EB7-4850-AD97-A137CDAE687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29</cp:revision>
  <dcterms:created xsi:type="dcterms:W3CDTF">2022-03-08T17:50:39Z</dcterms:created>
  <dcterms:modified xsi:type="dcterms:W3CDTF">2025-01-10T10:21:28Z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