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1" r:id="rId26"/>
    <p:sldId id="292" r:id="rId27"/>
    <p:sldId id="294" r:id="rId28"/>
    <p:sldId id="288" r:id="rId2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Gh90HUejv8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D2BDE94F-94B9-6178-708B-63C6F3349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 on a purple background&#10;&#10;AI-generated content may be incorrect.">
            <a:extLst>
              <a:ext uri="{FF2B5EF4-FFF2-40B4-BE49-F238E27FC236}">
                <a16:creationId xmlns:a16="http://schemas.microsoft.com/office/drawing/2014/main" id="{B92B79E8-D84F-055B-0A9B-33965EB76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C188BE02-F9A5-FD40-E20D-5BD6734F08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C12600DF-CD35-87A2-DE87-A38FA2E47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2C15FB22-575D-BC3A-ACDF-34B64181E5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D19B99A2-7F09-6442-8D8F-3CA56DC07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rectangular object with a cross on it&#10;&#10;AI-generated content may be incorrect.">
            <a:extLst>
              <a:ext uri="{FF2B5EF4-FFF2-40B4-BE49-F238E27FC236}">
                <a16:creationId xmlns:a16="http://schemas.microsoft.com/office/drawing/2014/main" id="{596EC66E-177D-5203-E162-377006CF5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764A4103-F225-688F-909F-BD896E303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oval with black text&#10;&#10;AI-generated content may be incorrect.">
            <a:extLst>
              <a:ext uri="{FF2B5EF4-FFF2-40B4-BE49-F238E27FC236}">
                <a16:creationId xmlns:a16="http://schemas.microsoft.com/office/drawing/2014/main" id="{7A12A6F6-2CCB-FC75-1D3F-003B924B4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4099E0F5-03DB-5015-D5D9-BE39B1586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F416D9F7-D501-EDA0-D326-BC159AB66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704920F5-D1E0-E8D0-D11D-870AFCB03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2337600B-F903-6DD2-F734-2F344D97C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DF5E923E-7936-09FE-8FA1-51BD37DAC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5BE8681C-6FC1-BB7C-638D-C981F8968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5F28384B-BE5C-7B9D-0E02-125F6782D9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8338" y="3140459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CD3F2DD-7F6D-77B5-5AC0-C37DBDCFB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5663BCBD-A5FE-AEE8-4F7F-DDD3411018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2CBF08C2-A35D-43F1-ABEE-B4D633EF6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BD8D73DA-AE04-79AC-82F4-4DD43AB22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7C882B4-826B-C435-B463-A2664B9D4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7C9D5-6B42-DE60-A004-A71AFE436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FA9EB1DE-CE1E-0393-3939-75F930DB9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3420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2A3CF0-8482-384C-6F88-A69159D33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F1D6A4D-B528-A4E2-BD0D-519C1295A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1960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6FCD4-E29F-2326-0AAB-EEDD13D3C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AF1C24D-CABB-1C2B-B48E-7B7BC3AE6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4455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A53EA4-4691-ABD7-FA5A-4AED084B73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playing music&#10;&#10;AI-generated content may be incorrect.">
            <a:extLst>
              <a:ext uri="{FF2B5EF4-FFF2-40B4-BE49-F238E27FC236}">
                <a16:creationId xmlns:a16="http://schemas.microsoft.com/office/drawing/2014/main" id="{7FAD9174-A3C6-48C7-85C2-18C8FB5700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1207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2025-04-18 at 05 AM</Schedule_Date>
    <Delivery_Option xmlns="4aed504c-ebe7-463e-82c7-15fe6339b33a">Schedule Delivery</Delivery_Option>
    <Schedule_ID xmlns="4aed504c-ebe7-463e-82c7-15fe6339b33a">3695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193FAA-6D48-4FBD-B3EC-EA5ABF147F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purl.org/dc/terms/"/>
    <ds:schemaRef ds:uri="http://schemas.microsoft.com/office/infopath/2007/PartnerControls"/>
    <ds:schemaRef ds:uri="http://purl.org/dc/dcmitype/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2006/documentManagement/types"/>
    <ds:schemaRef ds:uri="4aed504c-ebe7-463e-82c7-15fe6339b33a"/>
    <ds:schemaRef ds:uri="http://schemas.openxmlformats.org/package/2006/metadata/core-properties"/>
    <ds:schemaRef ds:uri="454ff3c7-bf6c-4573-850b-dc1564d2356c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0</Words>
  <Application>Microsoft Office PowerPoint</Application>
  <PresentationFormat>Custom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2025-04-21T15:19:36Z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