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8" r:id="rId5"/>
    <p:sldId id="257" r:id="rId6"/>
    <p:sldId id="269" r:id="rId7"/>
    <p:sldId id="270" r:id="rId8"/>
    <p:sldId id="271" r:id="rId9"/>
    <p:sldId id="272" r:id="rId10"/>
    <p:sldId id="267" r:id="rId11"/>
    <p:sldId id="273" r:id="rId1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Xd61R_lB8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theguardian.com/news/2025/sep/16/windrush-era-west-indian-sports-social-club-moss-side-manchester-housing-plan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Xd61R_lB8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theguardian.com/news/2025/sep/16/windrush-era-west-indian-sports-social-club-moss-side-manchester-housing-plan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" y="0"/>
            <a:ext cx="10691807" cy="7559479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98677" y="6806260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40724" y="6426754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8FC33-9F14-95CC-25B9-43161E189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AB12F4-4900-295A-D757-50C367165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98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99C74-E048-D615-966F-DA3049819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A8AB38-0694-AC7C-A330-78F447B7F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31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85630-BFAD-68E5-D074-EEDFE9A12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A76544-3D75-9473-399D-B030BCD9C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58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8B23-8273-A853-A239-3469007F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3287D09-52FC-26B1-D327-CE9001F0ACA9}"/>
              </a:ext>
            </a:extLst>
          </p:cNvPr>
          <p:cNvSpPr txBox="1"/>
          <p:nvPr/>
        </p:nvSpPr>
        <p:spPr>
          <a:xfrm>
            <a:off x="8390966" y="4745317"/>
            <a:ext cx="1930400" cy="103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005EA406-4440-E334-28BF-E14543FF43AD}"/>
              </a:ext>
            </a:extLst>
          </p:cNvPr>
          <p:cNvSpPr txBox="1"/>
          <p:nvPr/>
        </p:nvSpPr>
        <p:spPr>
          <a:xfrm>
            <a:off x="8390965" y="3233270"/>
            <a:ext cx="2020047" cy="1386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17439407-E375-7D85-C5F9-A4686BE3A733}"/>
              </a:ext>
            </a:extLst>
          </p:cNvPr>
          <p:cNvSpPr/>
          <p:nvPr/>
        </p:nvSpPr>
        <p:spPr>
          <a:xfrm>
            <a:off x="5181600" y="6807200"/>
            <a:ext cx="2677459" cy="233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791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51F00-728C-5222-DD41-736DAE170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7A3722-F594-63AF-D5BC-8CC8394CC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349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4122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4aed504c-ebe7-463e-82c7-15fe6339b33a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54ff3c7-bf6c-4573-850b-dc1564d2356c"/>
  </ds:schemaRefs>
</ds:datastoreItem>
</file>

<file path=customXml/itemProps2.xml><?xml version="1.0" encoding="utf-8"?>
<ds:datastoreItem xmlns:ds="http://schemas.openxmlformats.org/officeDocument/2006/customXml" ds:itemID="{BB08B431-BF0D-4B59-B96D-7AF6ABFB94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51</cp:revision>
  <cp:lastPrinted>2025-09-30T10:03:53Z</cp:lastPrinted>
  <dcterms:created xsi:type="dcterms:W3CDTF">2022-03-08T17:50:39Z</dcterms:created>
  <dcterms:modified xsi:type="dcterms:W3CDTF">2025-09-30T10:04:41Z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