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d7575x8yq5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dOaNELFmQY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SdOaNELFmQY" TargetMode="External"/><Relationship Id="rId4" Type="http://schemas.openxmlformats.org/officeDocument/2006/relationships/hyperlink" Target="http://www.bbc.co.uk/news/articles/cd7575x8yq5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lant&#10;&#10;Description automatically generated">
            <a:extLst>
              <a:ext uri="{FF2B5EF4-FFF2-40B4-BE49-F238E27FC236}">
                <a16:creationId xmlns:a16="http://schemas.microsoft.com/office/drawing/2014/main" id="{D7A82E64-7115-20F3-3CA1-B7434FD2D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703A648-5261-F61A-0FF0-AA9A4A62340E}"/>
              </a:ext>
            </a:extLst>
          </p:cNvPr>
          <p:cNvSpPr/>
          <p:nvPr/>
        </p:nvSpPr>
        <p:spPr>
          <a:xfrm>
            <a:off x="6967040" y="496998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ADB4163-BB45-36FB-4258-040E27AFA93C}"/>
              </a:ext>
            </a:extLst>
          </p:cNvPr>
          <p:cNvSpPr/>
          <p:nvPr/>
        </p:nvSpPr>
        <p:spPr>
          <a:xfrm>
            <a:off x="6753577" y="524698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3D01197-27E0-7DD3-F95B-5984A71379ED}"/>
              </a:ext>
            </a:extLst>
          </p:cNvPr>
          <p:cNvSpPr/>
          <p:nvPr/>
        </p:nvSpPr>
        <p:spPr>
          <a:xfrm>
            <a:off x="6820226" y="557938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25D70AD2-4A3F-9529-97D7-CB6DCADFF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BFCBF78E-A158-213D-B567-3A5384BB2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magazine&#10;&#10;Description automatically generated">
            <a:extLst>
              <a:ext uri="{FF2B5EF4-FFF2-40B4-BE49-F238E27FC236}">
                <a16:creationId xmlns:a16="http://schemas.microsoft.com/office/drawing/2014/main" id="{BDE48AB9-D23F-BEC3-22F6-BA9D15033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205AB575-356F-1DC9-1068-7B7C37402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of a child planting a plant&#10;&#10;Description automatically generated">
            <a:extLst>
              <a:ext uri="{FF2B5EF4-FFF2-40B4-BE49-F238E27FC236}">
                <a16:creationId xmlns:a16="http://schemas.microsoft.com/office/drawing/2014/main" id="{F0CD1085-AF80-525C-D194-12F2C8945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2ED283EB-7A91-F3BA-55D2-F5776B70B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reflection&#10;&#10;Description automatically generated with medium confidence">
            <a:extLst>
              <a:ext uri="{FF2B5EF4-FFF2-40B4-BE49-F238E27FC236}">
                <a16:creationId xmlns:a16="http://schemas.microsoft.com/office/drawing/2014/main" id="{9C038679-07D3-E877-A1C7-99B0997D7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Description automatically generated">
            <a:extLst>
              <a:ext uri="{FF2B5EF4-FFF2-40B4-BE49-F238E27FC236}">
                <a16:creationId xmlns:a16="http://schemas.microsoft.com/office/drawing/2014/main" id="{D55DD129-D62F-11E1-E8C9-49A5C89F3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C52406A4-0647-4F16-BE3F-440CBBEAE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9B47AA83-CD89-88DE-A2CD-D4066FEE7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1F9A4BCF-603F-2B67-DC9A-8BA177ACF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different colored squares&#10;&#10;Description automatically generated">
            <a:extLst>
              <a:ext uri="{FF2B5EF4-FFF2-40B4-BE49-F238E27FC236}">
                <a16:creationId xmlns:a16="http://schemas.microsoft.com/office/drawing/2014/main" id="{382AA4F3-E220-7966-97F7-C2ACA4764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Description automatically generated with medium confidence">
            <a:extLst>
              <a:ext uri="{FF2B5EF4-FFF2-40B4-BE49-F238E27FC236}">
                <a16:creationId xmlns:a16="http://schemas.microsoft.com/office/drawing/2014/main" id="{8E44FEBF-F071-B1CC-7680-32881E2D1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website&#10;&#10;Description automatically generated">
            <a:extLst>
              <a:ext uri="{FF2B5EF4-FFF2-40B4-BE49-F238E27FC236}">
                <a16:creationId xmlns:a16="http://schemas.microsoft.com/office/drawing/2014/main" id="{2277E47B-5109-804C-FDF5-CB481373A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3EA0CB5-D991-2F92-0AAF-07C653C34162}"/>
              </a:ext>
            </a:extLst>
          </p:cNvPr>
          <p:cNvSpPr/>
          <p:nvPr/>
        </p:nvSpPr>
        <p:spPr>
          <a:xfrm>
            <a:off x="7406348" y="251251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0BD7FFF-8011-88F2-7CC7-883E5F905234}"/>
              </a:ext>
            </a:extLst>
          </p:cNvPr>
          <p:cNvSpPr/>
          <p:nvPr/>
        </p:nvSpPr>
        <p:spPr>
          <a:xfrm>
            <a:off x="7406348" y="1602880"/>
            <a:ext cx="263435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D28E511-3713-7B50-EFFA-736876917B60}"/>
              </a:ext>
            </a:extLst>
          </p:cNvPr>
          <p:cNvSpPr/>
          <p:nvPr/>
        </p:nvSpPr>
        <p:spPr>
          <a:xfrm>
            <a:off x="7406348" y="2003983"/>
            <a:ext cx="245147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3ABD7A56-A47C-3834-05BB-636D3F96B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4032874-7148-0DDA-EFFD-4E7BB6E5376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D9D202-6B29-6B03-D148-E5E9B1275D0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1BFD76-C424-EBEC-0554-F56972E976A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9642D9D1-4CD3-C237-ACC1-DA5CAA500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6198FA6-B929-B1DD-677A-3E514FA3F74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D235EF0-9398-5703-8773-82F92FBB2FA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B54F16-B584-D44F-5B62-4940C0C4262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few people in the water&#10;&#10;Description automatically generated with medium confidence">
            <a:extLst>
              <a:ext uri="{FF2B5EF4-FFF2-40B4-BE49-F238E27FC236}">
                <a16:creationId xmlns:a16="http://schemas.microsoft.com/office/drawing/2014/main" id="{4E368C50-1F81-059D-A8E9-042913B9C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B2DB1D5-1151-3AF5-021B-90F37F54286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CF594A1-9CED-E9AB-29DF-BB2629EAF9C1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4EBBE25-C44F-3200-5C23-577284D4D70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38A8CE7-3D9C-5F20-2937-60D786E51147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8E252B0D-4BCF-B67D-FE0F-E7364F207FE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2025-01-24 at 06 AM</Schedule_Date>
    <Delivery_Option xmlns="4aed504c-ebe7-463e-82c7-15fe6339b33a">Schedule Delivery</Delivery_Option>
    <Schedule_ID xmlns="4aed504c-ebe7-463e-82c7-15fe6339b33a">3331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metadata/properties"/>
    <ds:schemaRef ds:uri="4aed504c-ebe7-463e-82c7-15fe6339b33a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elements/1.1/"/>
    <ds:schemaRef ds:uri="454ff3c7-bf6c-4573-850b-dc1564d2356c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B72C3C2-F958-41BC-8BA5-4A1ACDD3E2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2025-01-24T11:56:41Z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