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7" r:id="rId17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332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03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B5D31A4-1F48-D21A-99FD-C144171860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02" y="2148"/>
            <a:ext cx="10689046" cy="7557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DD4761A-2C01-1E9C-EE62-F73667AE99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02" y="2148"/>
            <a:ext cx="10689046" cy="7557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56440CD-7E34-85C1-99BE-BC3E7CBD48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01" y="2148"/>
            <a:ext cx="10686008" cy="7555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967B8C8-A86E-62C3-CA10-E3B9590083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01" y="0"/>
            <a:ext cx="10686008" cy="7555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FD4B844-E620-5103-4A11-823A8C6C25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01" y="2148"/>
            <a:ext cx="10686008" cy="7555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AB2FB50-24C9-4064-02A4-9C4D40D42A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01" y="2148"/>
            <a:ext cx="10686008" cy="7555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AA9AD0-11BC-8348-6681-B30BCD8DD2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01" y="2148"/>
            <a:ext cx="10686008" cy="7555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4A34DD1-63AE-8BAF-B0CB-97042F3D06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01" y="2148"/>
            <a:ext cx="10686008" cy="7555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156849-2B2F-72E7-C485-07B28286FE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02" y="2148"/>
            <a:ext cx="10689046" cy="7557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11DA03A-6E2D-0613-0AD7-9991690147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01" y="2147"/>
            <a:ext cx="10686008" cy="7555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2C69241-8323-9292-C3BF-ADF802D005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01" y="0"/>
            <a:ext cx="10686008" cy="7555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2468E5E-8CE6-B071-1A63-579115BEBC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01" y="2148"/>
            <a:ext cx="10686008" cy="7555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27BF8B9-5659-180A-D5E4-154874742D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01" y="2148"/>
            <a:ext cx="10686008" cy="7555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2025-09-26 at 05 AM</Schedule_Date>
    <Delivery_Option xmlns="4aed504c-ebe7-463e-82c7-15fe6339b33a">Schedule Delivery</Delivery_Option>
    <Schedule_ID xmlns="4aed504c-ebe7-463e-82c7-15fe6339b33a">4248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D03C76F-729D-4BCC-9B3F-003518003F4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schemas.microsoft.com/office/2006/metadata/properties"/>
    <ds:schemaRef ds:uri="http://purl.org/dc/elements/1.1/"/>
    <ds:schemaRef ds:uri="http://purl.org/dc/dcmitype/"/>
    <ds:schemaRef ds:uri="http://schemas.microsoft.com/office/2006/documentManagement/types"/>
    <ds:schemaRef ds:uri="http://purl.org/dc/terms/"/>
    <ds:schemaRef ds:uri="4aed504c-ebe7-463e-82c7-15fe6339b33a"/>
    <ds:schemaRef ds:uri="http://schemas.openxmlformats.org/package/2006/metadata/core-properties"/>
    <ds:schemaRef ds:uri="http://schemas.microsoft.com/office/infopath/2007/PartnerControls"/>
    <ds:schemaRef ds:uri="454ff3c7-bf6c-4573-850b-dc1564d2356c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15</cp:revision>
  <dcterms:created xsi:type="dcterms:W3CDTF">2022-03-08T17:50:39Z</dcterms:created>
  <dcterms:modified xsi:type="dcterms:W3CDTF">2025-09-26T07:50:37Z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