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5FFFEA-96C2-FDFE-4148-BCBDD3FE1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DE6F79-A2CA-7F5A-2FAB-47E1547FF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C6EAC9-EE71-B7D9-6AE2-A907C62E8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A90193-F0C0-26F4-5206-794ABF6F6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8FF6AB-D9DC-8231-E93F-180258A35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8FF7E7-0950-3776-8B4E-E3E5F5EC7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1E483B-C772-C656-52EF-9CD96CEFD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4E9ADA-4998-1704-73BC-6B8405675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4D7B00-3127-12DA-57A3-7EBDDA7DA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B67EA9-F758-C26F-6EC3-892A7F8C7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618DDA-6484-D24C-CC9F-A6DCFB9B4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670B39-A289-00C0-3606-EB5CB4202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97005-DE9C-5297-F51E-72AA263B1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F7B25932-AABE-F968-0962-3FE2B392E40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2DDE6EC1-AB92-55F6-D493-FCA1660822F4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39FD93F1-D32E-5C65-6C99-99C91CB53E36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65363CBA-B3B2-B249-E575-0429EBB99D86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7"/>
            <a:extLst>
              <a:ext uri="{FF2B5EF4-FFF2-40B4-BE49-F238E27FC236}">
                <a16:creationId xmlns:a16="http://schemas.microsoft.com/office/drawing/2014/main" id="{A56D5217-991A-7947-E763-186865B76D71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7D5568-7991-3C33-1927-16373CBC3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2026-09-11 at 05 AM</Schedule_Date>
    <Delivery_Option xmlns="4aed504c-ebe7-463e-82c7-15fe6339b33a">Schedule Delivery</Delivery_Option>
    <Schedule_ID xmlns="4aed504c-ebe7-463e-82c7-15fe6339b33a">5293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B5C7F819-1333-41FC-8F5B-C7BB202D3C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purl.org/dc/dcmitype/"/>
    <ds:schemaRef ds:uri="http://schemas.microsoft.com/office/2006/metadata/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2026-09-11T10:32:22Z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