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90" r:id="rId25"/>
    <p:sldId id="292" r:id="rId26"/>
    <p:sldId id="288" r:id="rId2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12/07/2025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B7a7LdgRh-k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with colorful leaves and text&#10;&#10;AI-generated content may be incorrect.">
            <a:extLst>
              <a:ext uri="{FF2B5EF4-FFF2-40B4-BE49-F238E27FC236}">
                <a16:creationId xmlns:a16="http://schemas.microsoft.com/office/drawing/2014/main" id="{16690B8F-B0B1-A1C4-A8B8-9975EB305B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text&#10;&#10;AI-generated content may be incorrect.">
            <a:extLst>
              <a:ext uri="{FF2B5EF4-FFF2-40B4-BE49-F238E27FC236}">
                <a16:creationId xmlns:a16="http://schemas.microsoft.com/office/drawing/2014/main" id="{8AF27E39-7727-7AFE-13C7-8456F2B04D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A63F0E90-E789-2801-E774-482912F40E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ssage&#10;&#10;AI-generated content may be incorrect.">
            <a:extLst>
              <a:ext uri="{FF2B5EF4-FFF2-40B4-BE49-F238E27FC236}">
                <a16:creationId xmlns:a16="http://schemas.microsoft.com/office/drawing/2014/main" id="{13096FE9-DA21-2F9E-F070-E64F8A54C9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32B68702-A9BE-4238-5180-0805E9D29A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68794648-BAE1-F1D6-9E7C-42D6EA7773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3CEF9E13-C8F9-687F-9EE1-59F84BCA8C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D9636CA8-9D84-1D51-CBF4-5825EE3267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quote on a white background&#10;&#10;AI-generated content may be incorrect.">
            <a:extLst>
              <a:ext uri="{FF2B5EF4-FFF2-40B4-BE49-F238E27FC236}">
                <a16:creationId xmlns:a16="http://schemas.microsoft.com/office/drawing/2014/main" id="{CAD79BED-7FB0-6A89-5970-D7F619B238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E3BB1986-294F-BD19-1A76-87FE6140A0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card with text&#10;&#10;AI-generated content may be incorrect.">
            <a:extLst>
              <a:ext uri="{FF2B5EF4-FFF2-40B4-BE49-F238E27FC236}">
                <a16:creationId xmlns:a16="http://schemas.microsoft.com/office/drawing/2014/main" id="{CED9B79D-5346-7576-9F16-C50E524DCD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7D5B1785-052E-EBEC-0072-43462957D6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text&#10;&#10;AI-generated content may be incorrect.">
            <a:extLst>
              <a:ext uri="{FF2B5EF4-FFF2-40B4-BE49-F238E27FC236}">
                <a16:creationId xmlns:a16="http://schemas.microsoft.com/office/drawing/2014/main" id="{CE809506-4383-2553-A4EF-3BAB539401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02634155-F56B-627D-D80C-A4C0618B4B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A2648230-98AE-77FA-BBF9-19674C9E74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BCF0AB91-D839-A0EC-6166-503E4094FB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2754" y="3179467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13D3B755-AB02-6ECF-545D-C7FE586DA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B074EF69-EAB8-9505-ABD4-902DF00F3E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7E41A3C9-CACA-8F01-A837-5614FB4592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321C7D61-F31D-86D9-AFAA-35ECEB453A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6B761610-4DE3-B1CD-569D-B9248E6F2B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DD4AA9-B860-748E-7318-EAD335F90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olorful notes&#10;&#10;AI-generated content may be incorrect.">
            <a:extLst>
              <a:ext uri="{FF2B5EF4-FFF2-40B4-BE49-F238E27FC236}">
                <a16:creationId xmlns:a16="http://schemas.microsoft.com/office/drawing/2014/main" id="{78115610-98CD-0532-CC1E-3B0340ECE6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8628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473A39-5EF2-A6C6-0844-0AFF785396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75775B60-68F7-3C29-F97B-806827AB2D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5875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2025-07-11 at 05 AM</Schedule_Date>
    <Delivery_Option xmlns="4aed504c-ebe7-463e-82c7-15fe6339b33a">Schedule Delivery</Delivery_Option>
    <Schedule_ID xmlns="4aed504c-ebe7-463e-82c7-15fe6339b33a">4056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9568AA0-F583-44A3-906D-DC240C2A7AB1}">
  <ds:schemaRefs>
    <ds:schemaRef ds:uri="http://schemas.openxmlformats.org/package/2006/metadata/core-properties"/>
    <ds:schemaRef ds:uri="http://purl.org/dc/terms/"/>
    <ds:schemaRef ds:uri="http://schemas.microsoft.com/office/2006/documentManagement/types"/>
    <ds:schemaRef ds:uri="4aed504c-ebe7-463e-82c7-15fe6339b33a"/>
    <ds:schemaRef ds:uri="454ff3c7-bf6c-4573-850b-dc1564d2356c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7CDEC27-8944-44C5-B009-C92B8D1AEC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2025-07-12T08:54:25Z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