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91" r:id="rId25"/>
    <p:sldId id="288" r:id="rId26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5F74FC-EB78-4407-A5FA-DFD81A008410}" v="1" dt="2025-03-26T10:46:43.5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5jhAzbdKq6U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with text and leaves&#10;&#10;AI-generated content may be incorrect.">
            <a:extLst>
              <a:ext uri="{FF2B5EF4-FFF2-40B4-BE49-F238E27FC236}">
                <a16:creationId xmlns:a16="http://schemas.microsoft.com/office/drawing/2014/main" id="{327A1CE2-7DC5-0766-469F-36A0F0EDE1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text on a purple and white background&#10;&#10;AI-generated content may be incorrect.">
            <a:extLst>
              <a:ext uri="{FF2B5EF4-FFF2-40B4-BE49-F238E27FC236}">
                <a16:creationId xmlns:a16="http://schemas.microsoft.com/office/drawing/2014/main" id="{29E3D399-E689-68E0-47D3-B69D86A78F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4C06E0E4-5DB3-3BF7-B1DE-9F772D7CC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DBB686AB-0BFA-4D79-953F-A406FF12C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B940D6A2-E2F3-C6A4-377F-8D0EBFD515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ook&#10;&#10;AI-generated content may be incorrect.">
            <a:extLst>
              <a:ext uri="{FF2B5EF4-FFF2-40B4-BE49-F238E27FC236}">
                <a16:creationId xmlns:a16="http://schemas.microsoft.com/office/drawing/2014/main" id="{3EF5911A-A7EA-44B0-9432-5787D56F09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and text on a green background&#10;&#10;AI-generated content may be incorrect.">
            <a:extLst>
              <a:ext uri="{FF2B5EF4-FFF2-40B4-BE49-F238E27FC236}">
                <a16:creationId xmlns:a16="http://schemas.microsoft.com/office/drawing/2014/main" id="{159C2DA4-A973-CFA0-D072-F975BD7921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99798A96-8D1E-962C-28A5-2D37E072EB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7E5ABBF4-6305-A892-53FF-465850E125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12CC8B90-044B-E5B6-BD41-F6E2DDF43B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1704B25D-D4D7-7C30-E6C4-CBF5CECFFC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8BA9CD2D-B475-6086-0DDA-20759236D9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text&#10;&#10;AI-generated content may be incorrect.">
            <a:extLst>
              <a:ext uri="{FF2B5EF4-FFF2-40B4-BE49-F238E27FC236}">
                <a16:creationId xmlns:a16="http://schemas.microsoft.com/office/drawing/2014/main" id="{52994D4C-7187-0F8D-5950-EA666E0CE3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CACFC513-8A54-7CFB-7386-0491A4D9C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5DDF76BA-C441-2451-2844-6023BF8746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5CC331AD-25B2-D0A5-171B-BD6BDE4E0B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1180" y="3153749"/>
            <a:ext cx="1079206" cy="451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E293EE53-5E9C-154D-3787-6E3A4FE942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77296A03-DAA7-86C2-CD7D-C86B511122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A282FFCC-8F5E-9169-F0A1-905F5ECDAE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and words&#10;&#10;AI-generated content may be incorrect.">
            <a:extLst>
              <a:ext uri="{FF2B5EF4-FFF2-40B4-BE49-F238E27FC236}">
                <a16:creationId xmlns:a16="http://schemas.microsoft.com/office/drawing/2014/main" id="{AEE46089-F40E-18B8-1DB0-B72044C9B0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on it&#10;&#10;AI-generated content may be incorrect.">
            <a:extLst>
              <a:ext uri="{FF2B5EF4-FFF2-40B4-BE49-F238E27FC236}">
                <a16:creationId xmlns:a16="http://schemas.microsoft.com/office/drawing/2014/main" id="{B6E997CE-5E47-52C1-3A5D-6A19A2AF51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862D24-CB94-295F-A112-BBAB69AAC1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AI-generated content may be incorrect.">
            <a:extLst>
              <a:ext uri="{FF2B5EF4-FFF2-40B4-BE49-F238E27FC236}">
                <a16:creationId xmlns:a16="http://schemas.microsoft.com/office/drawing/2014/main" id="{7E3E3271-8B32-B90F-FF02-FD1D5AAD2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810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2025-03-28 at 06 AM</Schedule_Date>
    <Delivery_Option xmlns="4aed504c-ebe7-463e-82c7-15fe6339b33a">Schedule Delivery</Delivery_Option>
    <Schedule_ID xmlns="4aed504c-ebe7-463e-82c7-15fe6339b33a">3633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CB6132B-9531-473F-AFA4-31A2E94777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454ff3c7-bf6c-4573-850b-dc1564d2356c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4aed504c-ebe7-463e-82c7-15fe6339b33a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2025-03-28T09:16:25Z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