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78E9BDE-A1AD-E186-D236-59561828D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21802A-62FA-320D-4D98-F7668B399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26E15B-1232-4656-99DC-F09D619DD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56CF63-362D-383D-2232-93E667491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F01364-B2A3-8CB6-2ED4-D5718CE87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F07B0C-1B41-5B2A-EF79-85D9E8175E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7228E1-BF1D-8608-8311-CC49C6CD9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22BD0F-34FF-0D66-666E-C5A1435999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03D358-5052-4899-A16A-3F58B3F66F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036F9E-AEA9-02AC-DC9E-7D56638BF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63EDC5-2E4A-040A-6228-8D51BD7F98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09126F-F802-75F3-B397-35F5B45EE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ACBF1A-65B0-DD87-71E4-9EE62420D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7DDA81-43DB-73C4-1CA1-7F9596C2A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2026-01-16 at 06 AM</Schedule_Date>
    <Delivery_Option xmlns="4aed504c-ebe7-463e-82c7-15fe6339b33a">Schedule Delivery</Delivery_Option>
    <Schedule_ID xmlns="4aed504c-ebe7-463e-82c7-15fe6339b33a">4581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454ff3c7-bf6c-4573-850b-dc1564d2356c"/>
    <ds:schemaRef ds:uri="4aed504c-ebe7-463e-82c7-15fe6339b33a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53A0387-E25A-4DEF-BA99-61E1FE7043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2026-01-16T13:43:57Z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