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66" r:id="rId11"/>
    <p:sldId id="289" r:id="rId12"/>
    <p:sldId id="267" r:id="rId13"/>
    <p:sldId id="275" r:id="rId14"/>
    <p:sldId id="274" r:id="rId15"/>
    <p:sldId id="290" r:id="rId16"/>
    <p:sldId id="273" r:id="rId17"/>
    <p:sldId id="283" r:id="rId18"/>
    <p:sldId id="285" r:id="rId19"/>
    <p:sldId id="287" r:id="rId20"/>
    <p:sldId id="291" r:id="rId21"/>
    <p:sldId id="294" r:id="rId22"/>
    <p:sldId id="295" r:id="rId23"/>
    <p:sldId id="296" r:id="rId24"/>
    <p:sldId id="297" r:id="rId25"/>
    <p:sldId id="299" r:id="rId26"/>
    <p:sldId id="300" r:id="rId27"/>
    <p:sldId id="302" r:id="rId28"/>
    <p:sldId id="303" r:id="rId29"/>
    <p:sldId id="304" r:id="rId30"/>
    <p:sldId id="305" r:id="rId31"/>
    <p:sldId id="306" r:id="rId32"/>
    <p:sldId id="307" r:id="rId33"/>
    <p:sldId id="308" r:id="rId34"/>
    <p:sldId id="309" r:id="rId35"/>
    <p:sldId id="310" r:id="rId36"/>
    <p:sldId id="311" r:id="rId37"/>
    <p:sldId id="312" r:id="rId38"/>
    <p:sldId id="313" r:id="rId39"/>
    <p:sldId id="314" r:id="rId40"/>
    <p:sldId id="315" r:id="rId41"/>
    <p:sldId id="316" r:id="rId42"/>
    <p:sldId id="317" r:id="rId43"/>
    <p:sldId id="318" r:id="rId44"/>
    <p:sldId id="319" r:id="rId45"/>
    <p:sldId id="321" r:id="rId46"/>
    <p:sldId id="322" r:id="rId4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0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itishcycling.org.uk/about/article/20260803-Top-teams-set-for-Lloyds-Tour-of-Britain-Men-2026-as-line-up-is-revealed-0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.uk/sport/cycling/videos/c77d4zp742vo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bbc.co.uk/sport/cycling/videos/c77d4zp742vo" TargetMode="External"/><Relationship Id="rId4" Type="http://schemas.openxmlformats.org/officeDocument/2006/relationships/hyperlink" Target="http://www.britishcycling.org.uk/about/article/20260803-Top-teams-set-for-Lloyds-Tour-of-Britain-Men-2026-as-line-up-is-revealed-0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3iB30gCqAc" TargetMode="Externa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2904EB-C9A6-A84A-4331-E8E9A2001B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E6DD8A01-7201-EFDD-F0F5-E9C483113967}"/>
              </a:ext>
            </a:extLst>
          </p:cNvPr>
          <p:cNvSpPr/>
          <p:nvPr/>
        </p:nvSpPr>
        <p:spPr>
          <a:xfrm>
            <a:off x="6816899" y="4319624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4"/>
            <a:extLst>
              <a:ext uri="{FF2B5EF4-FFF2-40B4-BE49-F238E27FC236}">
                <a16:creationId xmlns:a16="http://schemas.microsoft.com/office/drawing/2014/main" id="{BAB7C51B-9A1C-3BDC-CB9E-DB2C3D849178}"/>
              </a:ext>
            </a:extLst>
          </p:cNvPr>
          <p:cNvSpPr/>
          <p:nvPr/>
        </p:nvSpPr>
        <p:spPr>
          <a:xfrm>
            <a:off x="6683601" y="461569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1AF906A2-4B69-412F-C999-8958D6C1BC63}"/>
              </a:ext>
            </a:extLst>
          </p:cNvPr>
          <p:cNvSpPr/>
          <p:nvPr/>
        </p:nvSpPr>
        <p:spPr>
          <a:xfrm>
            <a:off x="6816899" y="485454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E2E886-92D7-B7F4-0495-24443E7F10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BD87A6-8C44-E86D-8F5F-D5075B934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8FA939-7B62-DC38-B62A-3D181CFC7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A44041-F5D9-B123-5E3B-1E4A3F5CD0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1ADE97-117A-77F5-CA90-507E3B8BDA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3C9CB2-840D-C8B9-8B41-5603A66C5F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54B933-3B01-567E-40D1-E050F71E8C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8FE469-D3EC-6ACA-BFE7-0D84DD68F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E0BF82-B633-4F35-B95A-83CDA33A5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290BC6-403E-7164-EC10-AA1986319C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016985-205A-BDA2-1C1F-6F1FD634B2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13A8C2-57FF-7015-E9F6-3390812CD0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4EDC06-185B-D5BA-1A94-146BA8F6FA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9993141B-1768-0880-2449-F4341DB541D2}"/>
              </a:ext>
            </a:extLst>
          </p:cNvPr>
          <p:cNvSpPr/>
          <p:nvPr/>
        </p:nvSpPr>
        <p:spPr>
          <a:xfrm>
            <a:off x="7406349" y="276945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C9ED45A2-C7FA-5CA7-76E6-062583C2EB4B}"/>
              </a:ext>
            </a:extLst>
          </p:cNvPr>
          <p:cNvSpPr/>
          <p:nvPr/>
        </p:nvSpPr>
        <p:spPr>
          <a:xfrm>
            <a:off x="7406348" y="1736991"/>
            <a:ext cx="2944659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05F9DCD2-A4B2-8C89-6C51-0F5F8C002CBF}"/>
              </a:ext>
            </a:extLst>
          </p:cNvPr>
          <p:cNvSpPr/>
          <p:nvPr/>
        </p:nvSpPr>
        <p:spPr>
          <a:xfrm>
            <a:off x="7406349" y="2291478"/>
            <a:ext cx="2944658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EFE76C-A391-0FEA-B528-30F65B7B3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4BE34228-9C3C-39E4-799F-994CCB980D98}"/>
              </a:ext>
            </a:extLst>
          </p:cNvPr>
          <p:cNvSpPr/>
          <p:nvPr/>
        </p:nvSpPr>
        <p:spPr>
          <a:xfrm>
            <a:off x="9836433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9A82D8DB-6F9E-9DE1-4ADF-F92B87EB2792}"/>
              </a:ext>
            </a:extLst>
          </p:cNvPr>
          <p:cNvSpPr/>
          <p:nvPr/>
        </p:nvSpPr>
        <p:spPr>
          <a:xfrm>
            <a:off x="9444849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2134E5A3-FA86-7501-37FF-B234197BD8A8}"/>
              </a:ext>
            </a:extLst>
          </p:cNvPr>
          <p:cNvSpPr/>
          <p:nvPr/>
        </p:nvSpPr>
        <p:spPr>
          <a:xfrm>
            <a:off x="8675267" y="677952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6"/>
            <a:extLst>
              <a:ext uri="{FF2B5EF4-FFF2-40B4-BE49-F238E27FC236}">
                <a16:creationId xmlns:a16="http://schemas.microsoft.com/office/drawing/2014/main" id="{17070AF0-7915-AC37-A6CE-682DD0247B31}"/>
              </a:ext>
            </a:extLst>
          </p:cNvPr>
          <p:cNvSpPr/>
          <p:nvPr/>
        </p:nvSpPr>
        <p:spPr>
          <a:xfrm>
            <a:off x="9023238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529">
            <a:hlinkClick r:id="rId7"/>
            <a:extLst>
              <a:ext uri="{FF2B5EF4-FFF2-40B4-BE49-F238E27FC236}">
                <a16:creationId xmlns:a16="http://schemas.microsoft.com/office/drawing/2014/main" id="{C42451F3-EEE8-EB12-D0C5-05C6CFBCD221}"/>
              </a:ext>
            </a:extLst>
          </p:cNvPr>
          <p:cNvSpPr txBox="1"/>
          <p:nvPr/>
        </p:nvSpPr>
        <p:spPr>
          <a:xfrm>
            <a:off x="5198626" y="6779520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32FC30-F60F-90D4-5330-C72F318B1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TextBox 529">
            <a:hlinkClick r:id="rId3"/>
            <a:extLst>
              <a:ext uri="{FF2B5EF4-FFF2-40B4-BE49-F238E27FC236}">
                <a16:creationId xmlns:a16="http://schemas.microsoft.com/office/drawing/2014/main" id="{E651DAF2-B979-AAC7-C4A5-160DB8436114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7" name="TextBox 529">
            <a:hlinkClick r:id="rId4"/>
            <a:extLst>
              <a:ext uri="{FF2B5EF4-FFF2-40B4-BE49-F238E27FC236}">
                <a16:creationId xmlns:a16="http://schemas.microsoft.com/office/drawing/2014/main" id="{B5E483CE-B637-B89A-964F-8E7C72ED58CC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9" name="TextBox 529">
            <a:hlinkClick r:id="rId5"/>
            <a:extLst>
              <a:ext uri="{FF2B5EF4-FFF2-40B4-BE49-F238E27FC236}">
                <a16:creationId xmlns:a16="http://schemas.microsoft.com/office/drawing/2014/main" id="{9F111BCB-7E71-4B76-3FF2-145FE3F467A2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42A53E-A3B8-8358-B0A2-07103218B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BE14C1-BA01-D2A1-D0B3-A8F58188F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TextBox 529">
            <a:hlinkClick r:id="rId3"/>
            <a:extLst>
              <a:ext uri="{FF2B5EF4-FFF2-40B4-BE49-F238E27FC236}">
                <a16:creationId xmlns:a16="http://schemas.microsoft.com/office/drawing/2014/main" id="{41953EA6-2E40-508C-0105-AC16E18F56D2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7" name="TextBox 529">
            <a:hlinkClick r:id="rId4"/>
            <a:extLst>
              <a:ext uri="{FF2B5EF4-FFF2-40B4-BE49-F238E27FC236}">
                <a16:creationId xmlns:a16="http://schemas.microsoft.com/office/drawing/2014/main" id="{A00F0521-216A-2091-A2D7-8F684FCCFF83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9" name="TextBox 529">
            <a:hlinkClick r:id="rId5"/>
            <a:extLst>
              <a:ext uri="{FF2B5EF4-FFF2-40B4-BE49-F238E27FC236}">
                <a16:creationId xmlns:a16="http://schemas.microsoft.com/office/drawing/2014/main" id="{C3320C88-F6D6-EE5B-9A32-F73CBF271799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3729595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8CCDDC-07E0-614C-5C66-3ADBA147E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3AE4F6-F2B5-6156-8B7F-FD3E427EC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183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8CD609-8655-AEB5-88E4-EA70444C77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BC2C4D-777F-4335-4746-C1DB43ADC6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053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99372A-FEAA-93B0-B7D7-06ECFAE4A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81DCF6-C1AD-5F5B-76E6-1326057CE1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9533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B59CE4-2328-7DE5-E422-59CF76806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832735-9EF7-0DAD-A6D0-E090B7579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4206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C4A125-6AE8-9763-E855-C458A9400F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CF0A5C-3829-F233-DA25-42CC35B5E3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530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233FE-3CA9-95F6-EA7C-79ACEF1BF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EF68E8-8EE3-14F9-2267-76DBCA010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339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04E62A-2E9D-3AFD-B2FE-6FBA8271D3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9CA75F-9914-2FF3-6BD8-D39E1416A0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3057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EF63BC-65EE-3A4D-E811-6AFEC8FE66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D49774-D90F-001C-D503-EF88CED8B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3635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653832-2FD1-0CA9-2E82-E510C92F7B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335C01-0499-081F-7231-80BA2AB4F4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6069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B5F1F1-85E0-75B4-9E57-B7CC1CA12B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C11F16-FD2C-38D2-8C61-AC6B877A1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6038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0EF0F6-2FC2-C6A3-AC3B-09C0BC3CE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38FD87-DD99-4086-0897-7C9764B55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5619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55749-7FA6-04F6-3ADB-4B65C59CAC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F47F5F-C7B4-5A7B-ACB9-1521A07E8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2078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628183-FCEE-AAB5-E84C-3F7A527196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8E14CD-6AA0-D457-AAF7-D8631B72A6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6586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DEF387-43BC-C5C0-159B-A02694BBB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9D22A5-F8EE-76CB-B7B9-1CADCF0ED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4286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D2E7C1-E39D-704B-386D-EEEE7322A3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1C1A5A-1EA3-568F-B666-7D551E0AA2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1539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53FD50-C045-0671-82E0-904B13D52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9C2011-5F85-B6D4-1E65-2B1CF44609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D4C7E4B6-EE5B-39A9-518D-6C4649325CCA}"/>
              </a:ext>
            </a:extLst>
          </p:cNvPr>
          <p:cNvSpPr/>
          <p:nvPr/>
        </p:nvSpPr>
        <p:spPr>
          <a:xfrm>
            <a:off x="2761197" y="3159596"/>
            <a:ext cx="1274355" cy="7174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19855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D21566-BE32-10DE-51D7-D229D70A5E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8FF9C3-82F9-D6CC-23FC-C094F6BEFE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8590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BD4C2D-122D-52AF-6CEC-145E409BDD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5881D0-B659-3E01-E1CF-F8D3FD3E8D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7586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093FB0-F393-A249-C78E-92ACF3458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F954ED-0F39-B1F8-4ECB-6C188DFBC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3789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D5DF7F-F245-C8D0-C617-AE29430D60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3B50E4-CD03-2E95-6CCC-169FBF432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1663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FBBA78-9C3E-4598-6924-13B8DFD47E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3C34C8-9110-F27A-B5C7-B3C44D890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1256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A13C82-167F-EEEE-8456-3B7D8742C0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86924A-9571-8412-4A3A-D2EA22714E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2473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BFFC6E-B62E-004A-0872-643552A315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3216EB-EDF2-CE5A-C82D-F4426A1482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32700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7B8138-5FD7-D6C7-37E0-C278B8B41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192C21-0249-5F1A-83CE-B6FA9AB676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1459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BF44F1-2374-1671-C7C1-1BA790B92F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A0A38B-21D1-652D-109D-808EF113E5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9859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38E09-41CF-1611-E0FD-A3FC91A767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AD7CDD-9122-E943-3DAD-0FD88EB9E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955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2026-09-04 at 05 AM</Schedule_Date>
    <Delivery_Option xmlns="4aed504c-ebe7-463e-82c7-15fe6339b33a">Schedule Delivery</Delivery_Option>
    <Schedule_ID xmlns="4aed504c-ebe7-463e-82c7-15fe6339b33a">5259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36AAA992-D0ED-4E95-9E84-39EEF675B8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schemas.microsoft.com/office/2006/metadata/properties"/>
    <ds:schemaRef ds:uri="http://www.w3.org/XML/1998/namespace"/>
    <ds:schemaRef ds:uri="454ff3c7-bf6c-4573-850b-dc1564d2356c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4aed504c-ebe7-463e-82c7-15fe6339b33a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0</Words>
  <Application>Microsoft Office PowerPoint</Application>
  <PresentationFormat>Custom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28</cp:revision>
  <dcterms:created xsi:type="dcterms:W3CDTF">2022-03-08T17:50:39Z</dcterms:created>
  <dcterms:modified xsi:type="dcterms:W3CDTF">2026-09-04T10:33:30Z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