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57" r:id="rId11"/>
    <p:sldId id="265" r:id="rId12"/>
    <p:sldId id="266" r:id="rId13"/>
    <p:sldId id="267" r:id="rId14"/>
    <p:sldId id="275" r:id="rId15"/>
    <p:sldId id="279" r:id="rId16"/>
    <p:sldId id="278" r:id="rId17"/>
    <p:sldId id="289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91" r:id="rId26"/>
    <p:sldId id="290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AZHqJS_Wgw&amp;t=2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Description automatically generated">
            <a:extLst>
              <a:ext uri="{FF2B5EF4-FFF2-40B4-BE49-F238E27FC236}">
                <a16:creationId xmlns:a16="http://schemas.microsoft.com/office/drawing/2014/main" id="{5979DC05-C4AF-9F41-8DD3-29C9356E1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Description automatically generated">
            <a:extLst>
              <a:ext uri="{FF2B5EF4-FFF2-40B4-BE49-F238E27FC236}">
                <a16:creationId xmlns:a16="http://schemas.microsoft.com/office/drawing/2014/main" id="{9B1CC9AD-0DA4-C7F9-2DA0-A43FD191C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A9D789A3-0C11-62E8-3633-C44845BC0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2E135FAA-EE3D-A8F7-203C-B9C97F510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F4A21004-2ACB-D2E1-E8FE-8FA216EEA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D8806F73-569C-1382-9668-0E2CC0F1B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D63481F6-B4F8-4DD0-AD8A-C9064606E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2B15FD39-A9B9-C014-1A74-5816DC87A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3609ECAB-EEC3-8CEA-7D41-8396C4E14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EBD9FB26-F05D-14A1-FD5B-FA525928E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4E74FDD4-48D1-AA7B-900C-003C589D4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Description automatically generated">
            <a:extLst>
              <a:ext uri="{FF2B5EF4-FFF2-40B4-BE49-F238E27FC236}">
                <a16:creationId xmlns:a16="http://schemas.microsoft.com/office/drawing/2014/main" id="{001BE39B-1691-67D7-F8A5-E4B7DBCAF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7ED24078-97FE-6CFC-D00E-31A866272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text&#10;&#10;Description automatically generated">
            <a:extLst>
              <a:ext uri="{FF2B5EF4-FFF2-40B4-BE49-F238E27FC236}">
                <a16:creationId xmlns:a16="http://schemas.microsoft.com/office/drawing/2014/main" id="{DE3C4B6D-09C6-98AB-013B-9BB1A3269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48ECF19E-26D5-31C5-09C8-D6864610F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7F3A41C-CA42-89F0-C498-5DECDD06B6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940" y="258953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AFB05FC9-FEE3-2E4A-AA2E-319D28837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8FAEC387-F043-66CA-AB8E-A608881DA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629F9C87-AF49-3F1D-5B48-B1EA97E05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B42E360D-17CE-C2EA-C6D8-ADF420BAD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Description automatically generated with medium confidence">
            <a:extLst>
              <a:ext uri="{FF2B5EF4-FFF2-40B4-BE49-F238E27FC236}">
                <a16:creationId xmlns:a16="http://schemas.microsoft.com/office/drawing/2014/main" id="{14126931-FA5A-5D03-0DEF-BC016547F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246F0A62-BD7F-109B-8853-847F8A907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94941-8A75-4025-A02C-66A2D3EB3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Description automatically generated">
            <a:extLst>
              <a:ext uri="{FF2B5EF4-FFF2-40B4-BE49-F238E27FC236}">
                <a16:creationId xmlns:a16="http://schemas.microsoft.com/office/drawing/2014/main" id="{1C1EDF00-4AE6-B1E5-F401-E93DAB788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22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FB2D5-7A75-4937-290D-56C297D2B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EBA9583C-BB51-0798-FBAA-9D819F16C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862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2025-01-10 at 06 AM</Schedule_Date>
    <Delivery_Option xmlns="4aed504c-ebe7-463e-82c7-15fe6339b33a">Schedule Delivery</Delivery_Option>
    <Schedule_ID xmlns="4aed504c-ebe7-463e-82c7-15fe6339b33a">3267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653ADC-73FE-4ADA-90F1-7CC7E1B35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microsoft.com/office/infopath/2007/PartnerControls"/>
    <ds:schemaRef ds:uri="http://www.w3.org/XML/1998/namespace"/>
    <ds:schemaRef ds:uri="4aed504c-ebe7-463e-82c7-15fe6339b33a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454ff3c7-bf6c-4573-850b-dc1564d2356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2025-01-10T10:36:38Z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