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story&#10;&#10;AI-generated content may be incorrect.">
            <a:extLst>
              <a:ext uri="{FF2B5EF4-FFF2-40B4-BE49-F238E27FC236}">
                <a16:creationId xmlns:a16="http://schemas.microsoft.com/office/drawing/2014/main" id="{40D271B1-18D2-938B-C1BC-FCB031044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CBF2E04-B985-AF6E-7211-DBFBBE8CB2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3A6C1143-3620-14F3-CBCC-B54210FC0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5841477D-B9CE-7368-B01D-08A881622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playing in a classroom&#10;&#10;AI-generated content may be incorrect.">
            <a:extLst>
              <a:ext uri="{FF2B5EF4-FFF2-40B4-BE49-F238E27FC236}">
                <a16:creationId xmlns:a16="http://schemas.microsoft.com/office/drawing/2014/main" id="{66BE108B-53D9-A075-2FF2-110BFE117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nk white rectangular frame with cartoon characters&#10;&#10;AI-generated content may be incorrect.">
            <a:extLst>
              <a:ext uri="{FF2B5EF4-FFF2-40B4-BE49-F238E27FC236}">
                <a16:creationId xmlns:a16="http://schemas.microsoft.com/office/drawing/2014/main" id="{8D648BBF-7644-CFAD-F884-4FAAEF527B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with numbers and objects&#10;&#10;AI-generated content may be incorrect.">
            <a:extLst>
              <a:ext uri="{FF2B5EF4-FFF2-40B4-BE49-F238E27FC236}">
                <a16:creationId xmlns:a16="http://schemas.microsoft.com/office/drawing/2014/main" id="{436AD024-5FDF-7C49-F633-41E4C4BFA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30864086-9FD8-C98B-DD1A-50C275731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countries/regions&#10;&#10;AI-generated content may be incorrect.">
            <a:extLst>
              <a:ext uri="{FF2B5EF4-FFF2-40B4-BE49-F238E27FC236}">
                <a16:creationId xmlns:a16="http://schemas.microsoft.com/office/drawing/2014/main" id="{3A07E3B0-BC5E-5FC2-76DB-4DEAB52F4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4317605F-3B23-A04A-B187-537473812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EFB12CA5-B5C4-2F7A-4572-223A5801F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chart&#10;&#10;AI-generated content may be incorrect.">
            <a:extLst>
              <a:ext uri="{FF2B5EF4-FFF2-40B4-BE49-F238E27FC236}">
                <a16:creationId xmlns:a16="http://schemas.microsoft.com/office/drawing/2014/main" id="{4ECD1237-9318-B67E-BE91-4E0C4AF6E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EB2A7C54-5600-CAD0-CB96-448EF72A03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2025-10-10 at 05 AM</Schedule_Date>
    <Delivery_Option xmlns="4aed504c-ebe7-463e-82c7-15fe6339b33a">Schedule Delivery</Delivery_Option>
    <Schedule_ID xmlns="4aed504c-ebe7-463e-82c7-15fe6339b33a">4301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3461B4C-A79A-4D8B-BC38-F307453A8B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454ff3c7-bf6c-4573-850b-dc1564d2356c"/>
    <ds:schemaRef ds:uri="4aed504c-ebe7-463e-82c7-15fe6339b33a"/>
    <ds:schemaRef ds:uri="http://purl.org/dc/elements/1.1/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2025-10-10T07:52:42Z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