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77" r:id="rId17"/>
    <p:sldId id="281" r:id="rId18"/>
    <p:sldId id="290" r:id="rId19"/>
    <p:sldId id="283" r:id="rId20"/>
    <p:sldId id="284" r:id="rId21"/>
    <p:sldId id="285" r:id="rId22"/>
    <p:sldId id="286" r:id="rId23"/>
    <p:sldId id="289" r:id="rId24"/>
    <p:sldId id="291" r:id="rId25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3Rifby1tVE8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ee with text and leaves&#10;&#10;AI-generated content may be incorrect.">
            <a:extLst>
              <a:ext uri="{FF2B5EF4-FFF2-40B4-BE49-F238E27FC236}">
                <a16:creationId xmlns:a16="http://schemas.microsoft.com/office/drawing/2014/main" id="{51FCFA84-0150-CC2B-83F9-BBF9284AC6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text&#10;&#10;AI-generated content may be incorrect.">
            <a:extLst>
              <a:ext uri="{FF2B5EF4-FFF2-40B4-BE49-F238E27FC236}">
                <a16:creationId xmlns:a16="http://schemas.microsoft.com/office/drawing/2014/main" id="{D251A0A4-09BF-AE4D-FB96-FCFEF21BDE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138955AB-7303-6AA7-00EF-9567A9F6A0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naire&#10;&#10;AI-generated content may be incorrect.">
            <a:extLst>
              <a:ext uri="{FF2B5EF4-FFF2-40B4-BE49-F238E27FC236}">
                <a16:creationId xmlns:a16="http://schemas.microsoft.com/office/drawing/2014/main" id="{5A6E98E8-43BA-C321-4CD5-DA0D0D76AC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37B399B2-E3B1-0B52-4942-EAED3D7056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and a cross&#10;&#10;AI-generated content may be incorrect.">
            <a:extLst>
              <a:ext uri="{FF2B5EF4-FFF2-40B4-BE49-F238E27FC236}">
                <a16:creationId xmlns:a16="http://schemas.microsoft.com/office/drawing/2014/main" id="{38D37EF6-1CDE-6C73-08F8-D5727D1B19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3AE69B59-D993-83C6-CD92-4CD7C703E5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EE94A94A-38A7-66CC-3AFB-C53A3B3EF4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quote on a white background&#10;&#10;AI-generated content may be incorrect.">
            <a:extLst>
              <a:ext uri="{FF2B5EF4-FFF2-40B4-BE49-F238E27FC236}">
                <a16:creationId xmlns:a16="http://schemas.microsoft.com/office/drawing/2014/main" id="{4D593D89-5490-F308-A68F-9D77C03E0A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127B7B70-B782-2AF1-2B46-357BB594B8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4AEAE856-A1C7-E0FC-844E-BAC04E8BF9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3C73F73C-A266-AC24-3CBD-CFB03C93EB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black text&#10;&#10;AI-generated content may be incorrect.">
            <a:extLst>
              <a:ext uri="{FF2B5EF4-FFF2-40B4-BE49-F238E27FC236}">
                <a16:creationId xmlns:a16="http://schemas.microsoft.com/office/drawing/2014/main" id="{8312C680-E59A-A867-51AE-D4F4C40AC3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7311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black text&#10;&#10;AI-generated content may be incorrect.">
            <a:extLst>
              <a:ext uri="{FF2B5EF4-FFF2-40B4-BE49-F238E27FC236}">
                <a16:creationId xmlns:a16="http://schemas.microsoft.com/office/drawing/2014/main" id="{26F84096-312C-D37B-6CA3-D39F38DEB2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F171CCCB-27B5-B51E-CF4E-9F53559822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817F894-4A46-8B33-7054-88F14DBA56C3}"/>
              </a:ext>
            </a:extLst>
          </p:cNvPr>
          <p:cNvSpPr/>
          <p:nvPr/>
        </p:nvSpPr>
        <p:spPr>
          <a:xfrm>
            <a:off x="2973925" y="3067153"/>
            <a:ext cx="1191675" cy="6243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79172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CC6C18B1-60D2-FE70-A588-9CE9A30701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151AA40F-6909-B6D7-4012-F1180B7DB1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3D70B7AC-4735-7DAA-B9A4-AD32633754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A262663F-E914-2202-B037-E47952BF1D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846F1E-F48F-9B64-CDC8-57970606F6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chart&#10;&#10;AI-generated content may be incorrect.">
            <a:extLst>
              <a:ext uri="{FF2B5EF4-FFF2-40B4-BE49-F238E27FC236}">
                <a16:creationId xmlns:a16="http://schemas.microsoft.com/office/drawing/2014/main" id="{762FD922-C5A6-D872-51B7-D6BC77464C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9741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AI-generated content may be incorrect.">
            <a:extLst>
              <a:ext uri="{FF2B5EF4-FFF2-40B4-BE49-F238E27FC236}">
                <a16:creationId xmlns:a16="http://schemas.microsoft.com/office/drawing/2014/main" id="{C026DF0F-E4B3-449E-3819-89F2DD321F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7594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2025-06-20 at 05 AM</Schedule_Date>
    <Delivery_Option xmlns="4aed504c-ebe7-463e-82c7-15fe6339b33a">Schedule Delivery</Delivery_Option>
    <Schedule_ID xmlns="4aed504c-ebe7-463e-82c7-15fe6339b33a">3968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9568AA0-F583-44A3-906D-DC240C2A7AB1}">
  <ds:schemaRefs>
    <ds:schemaRef ds:uri="http://purl.org/dc/terms/"/>
    <ds:schemaRef ds:uri="http://schemas.microsoft.com/office/2006/documentManagement/types"/>
    <ds:schemaRef ds:uri="4aed504c-ebe7-463e-82c7-15fe6339b33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454ff3c7-bf6c-4573-850b-dc1564d2356c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B7A9B89-8CB7-41E6-A3EA-BAFAF343CB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0</Words>
  <Application>Microsoft Office PowerPoint</Application>
  <PresentationFormat>Custom</PresentationFormat>
  <Paragraphs>0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14</cp:revision>
  <dcterms:created xsi:type="dcterms:W3CDTF">2022-03-08T17:50:39Z</dcterms:created>
  <dcterms:modified xsi:type="dcterms:W3CDTF">2025-06-20T08:18:49Z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