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66" r:id="rId11"/>
    <p:sldId id="289" r:id="rId12"/>
    <p:sldId id="267" r:id="rId13"/>
    <p:sldId id="275" r:id="rId14"/>
    <p:sldId id="274" r:id="rId15"/>
    <p:sldId id="290" r:id="rId16"/>
    <p:sldId id="273" r:id="rId17"/>
    <p:sldId id="283" r:id="rId18"/>
    <p:sldId id="285" r:id="rId19"/>
    <p:sldId id="286" r:id="rId20"/>
    <p:sldId id="287" r:id="rId21"/>
    <p:sldId id="293" r:id="rId22"/>
    <p:sldId id="294" r:id="rId23"/>
    <p:sldId id="295" r:id="rId24"/>
    <p:sldId id="302" r:id="rId25"/>
    <p:sldId id="304" r:id="rId26"/>
    <p:sldId id="305" r:id="rId27"/>
    <p:sldId id="297" r:id="rId28"/>
    <p:sldId id="298" r:id="rId29"/>
    <p:sldId id="299" r:id="rId30"/>
    <p:sldId id="300" r:id="rId31"/>
    <p:sldId id="301" r:id="rId32"/>
    <p:sldId id="307" r:id="rId33"/>
    <p:sldId id="308" r:id="rId34"/>
    <p:sldId id="309" r:id="rId35"/>
    <p:sldId id="311" r:id="rId36"/>
    <p:sldId id="312" r:id="rId37"/>
    <p:sldId id="313" r:id="rId38"/>
    <p:sldId id="314" r:id="rId39"/>
    <p:sldId id="315" r:id="rId40"/>
    <p:sldId id="316" r:id="rId41"/>
    <p:sldId id="317" r:id="rId42"/>
    <p:sldId id="318" r:id="rId43"/>
    <p:sldId id="319" r:id="rId44"/>
    <p:sldId id="320" r:id="rId45"/>
    <p:sldId id="321" r:id="rId46"/>
    <p:sldId id="323" r:id="rId47"/>
    <p:sldId id="324" r:id="rId4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ffingtonpost.co.uk/entry/david-attenborough-100th-birthday-bbc-documentaries_uk_6996ee85e4b0f4c9ebc104b2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64R2MYUt394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64R2MYUt394" TargetMode="External"/><Relationship Id="rId4" Type="http://schemas.openxmlformats.org/officeDocument/2006/relationships/hyperlink" Target="http://www.huffingtonpost.co.uk/entry/david-attenborough-100th-birthday-bbc-documentaries_uk_6996ee85e4b0f4c9ebc104b2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7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x.com/HelpPicture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facebook.com/picturenewsprimary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muRuzTJ3KA" TargetMode="External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648749-7A41-B7D8-C854-95FFDA291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AD8A176-1FEA-F0F2-9A30-9642E0FD749C}"/>
              </a:ext>
            </a:extLst>
          </p:cNvPr>
          <p:cNvSpPr/>
          <p:nvPr/>
        </p:nvSpPr>
        <p:spPr>
          <a:xfrm>
            <a:off x="6943441" y="528810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84B85E2-A7A7-906E-28BC-284B8F93A7C2}"/>
              </a:ext>
            </a:extLst>
          </p:cNvPr>
          <p:cNvSpPr/>
          <p:nvPr/>
        </p:nvSpPr>
        <p:spPr>
          <a:xfrm>
            <a:off x="6592567" y="556510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E30D0D1-B12A-F0CB-9AFB-3BEA61AE2361}"/>
              </a:ext>
            </a:extLst>
          </p:cNvPr>
          <p:cNvSpPr/>
          <p:nvPr/>
        </p:nvSpPr>
        <p:spPr>
          <a:xfrm>
            <a:off x="6792515" y="584209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832B2F-BA96-1144-1501-15902C9AE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1951B6-9CF2-EA84-BE68-8F98E99E82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17BF66-FA98-33CB-5F31-14686C9C8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2E99BA-8836-BA0B-1482-CD399D428A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841F40-13C1-FEDD-F9E6-57AFE6A615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990362-AB0A-626E-45A5-14E9CC7416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6C92F6-2F35-EA60-C549-CDF608B487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7958F3-FE86-DBD0-7E19-D533758637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B87CBC-4ECE-E16F-E5A5-E9DC2DCF9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FA57E4-4403-71FF-33BC-F63A77BC0D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BF4D5D-B4FC-DD12-6E28-70D1DE90F8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F0AC3C-D943-4DB9-CCA2-B91E6126A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A2B6B9-69C2-8BAB-73FF-8B7DA5F9D6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6E87DC8-B11C-52B8-C985-302159957833}"/>
              </a:ext>
            </a:extLst>
          </p:cNvPr>
          <p:cNvSpPr/>
          <p:nvPr/>
        </p:nvSpPr>
        <p:spPr>
          <a:xfrm>
            <a:off x="7406348" y="276123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7817E4B-220E-1736-5BDC-1898EDCBAE56}"/>
              </a:ext>
            </a:extLst>
          </p:cNvPr>
          <p:cNvSpPr/>
          <p:nvPr/>
        </p:nvSpPr>
        <p:spPr>
          <a:xfrm>
            <a:off x="7406348" y="1679391"/>
            <a:ext cx="2776229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5896EC6-196D-AC43-BED9-C4F7098EF488}"/>
              </a:ext>
            </a:extLst>
          </p:cNvPr>
          <p:cNvSpPr/>
          <p:nvPr/>
        </p:nvSpPr>
        <p:spPr>
          <a:xfrm>
            <a:off x="7406348" y="2281831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571E97-C74E-94F9-F9DA-DA1B2CD4EF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647C87E-3EF3-DB94-6EB5-5C864EB54F6F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1D3FA71-181B-DA79-2B1B-44307AD91A1F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029DC41-DFBA-42F8-C32C-CAC5E2C49269}"/>
              </a:ext>
            </a:extLst>
          </p:cNvPr>
          <p:cNvSpPr/>
          <p:nvPr/>
        </p:nvSpPr>
        <p:spPr>
          <a:xfrm>
            <a:off x="8688245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8CBB659D-C77B-07ED-1D11-38408D3035B1}"/>
              </a:ext>
            </a:extLst>
          </p:cNvPr>
          <p:cNvSpPr/>
          <p:nvPr/>
        </p:nvSpPr>
        <p:spPr>
          <a:xfrm>
            <a:off x="9036216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7"/>
            <a:extLst>
              <a:ext uri="{FF2B5EF4-FFF2-40B4-BE49-F238E27FC236}">
                <a16:creationId xmlns:a16="http://schemas.microsoft.com/office/drawing/2014/main" id="{D50CF9E4-81BA-BDDD-8161-087551F614A4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38FEAEB-1B59-029B-FCFF-A9DF75F939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9F0DA753-19FA-CF4E-165C-C4E5D214FBA3}"/>
              </a:ext>
            </a:extLst>
          </p:cNvPr>
          <p:cNvSpPr/>
          <p:nvPr/>
        </p:nvSpPr>
        <p:spPr>
          <a:xfrm>
            <a:off x="8654801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74A54E30-52B7-1D12-E61C-DE6F8D19A34E}"/>
              </a:ext>
            </a:extLst>
          </p:cNvPr>
          <p:cNvSpPr/>
          <p:nvPr/>
        </p:nvSpPr>
        <p:spPr>
          <a:xfrm>
            <a:off x="6809636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CE02C84D-9B96-63A8-5A3C-EA84C1F575B8}"/>
              </a:ext>
            </a:extLst>
          </p:cNvPr>
          <p:cNvSpPr/>
          <p:nvPr/>
        </p:nvSpPr>
        <p:spPr>
          <a:xfrm>
            <a:off x="4818699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27F715-8105-28F6-A54D-91BAD6B1E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265E26C5-FF63-62CB-384B-3FB39FDFEAD1}"/>
              </a:ext>
            </a:extLst>
          </p:cNvPr>
          <p:cNvSpPr/>
          <p:nvPr/>
        </p:nvSpPr>
        <p:spPr>
          <a:xfrm>
            <a:off x="8654801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12A2C1AB-80C4-E0A9-6AF8-A2E13F5A815A}"/>
              </a:ext>
            </a:extLst>
          </p:cNvPr>
          <p:cNvSpPr/>
          <p:nvPr/>
        </p:nvSpPr>
        <p:spPr>
          <a:xfrm>
            <a:off x="6809636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6FE8B274-F431-5F26-4433-8C76A2E35EB6}"/>
              </a:ext>
            </a:extLst>
          </p:cNvPr>
          <p:cNvSpPr/>
          <p:nvPr/>
        </p:nvSpPr>
        <p:spPr>
          <a:xfrm>
            <a:off x="4818699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7F33C-988C-850E-18AA-0D10B65AF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F995DB-4ED9-88FB-9840-5161FEA4A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2034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D817CA-4B01-94CC-796C-71765A75D5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8726DA-4D3E-E2D6-D0CE-208A5C1228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9934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026A3E-175F-F62D-5B5F-1D9E45895D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5022A0-C2FA-B9B1-80FF-2D16E61ED0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1969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D5738F-6469-13F8-8110-BB6DA4DD75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E02066-C577-B467-02BB-AC8BEADBF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4518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47580E-3E25-8761-EA87-127D50AF92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299719-7F62-C11C-EA5B-171CEB583A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1460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0A784-D6C7-C704-53AE-F63EE8474F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24EC04-B5D2-4707-DDBB-8A0E758FEB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8729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C8DDB9-1A47-D0A2-5CF3-3CC2C864C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AE92E8-554D-C19D-68E4-E8FED035F3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9556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F8653D-55BE-FA8B-4C31-80440F768E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146300-B12A-C73A-E0B0-FF17C89E1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7973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BD81EB-0E3B-876C-7D88-B915CA96D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A35471-F9CC-F055-5F36-2B54C8789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2969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23A8AA-54C1-3BA7-5787-0109105548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4D9D97-ACD5-0689-F9D2-64BC1F076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7489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AA42B-68ED-E2D0-8F9A-39CE5EDD95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9AD973-2DFB-CB42-199F-82DC5EDC50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3492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9822E7-1242-BD89-0174-5F9C54E19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5DCA51-D482-E00A-983B-4750E34452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8822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66821B-1073-4093-06CF-805F42913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FE4288-F466-7992-D971-208C0F8F1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9988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EE5E61-B023-E117-18C5-18F531463D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2CA230-FAD6-AF49-15C8-2194C39A20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3816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33FDDE-CB6E-F25F-65B4-747CDA23F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9B3C19-DDCE-D3B9-72D7-66284774A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6957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4C277E-63F4-BA3A-C990-F3A9B467D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455E2B-81C3-543F-72A9-1D520A1589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0F2A4D8-A8A1-2B33-393D-1CF7083256F6}"/>
              </a:ext>
            </a:extLst>
          </p:cNvPr>
          <p:cNvSpPr/>
          <p:nvPr/>
        </p:nvSpPr>
        <p:spPr>
          <a:xfrm>
            <a:off x="2997713" y="3069090"/>
            <a:ext cx="1098799" cy="588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08055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56C478-B82A-DC87-B11D-D857E64146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CA2E35-2757-BF8E-B179-F2D623AF4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8867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CA3BE9-7C2C-46A0-CAAB-B2DF19112F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BFAC6F-06F6-60F4-2CA9-70423C0453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7290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C5403-E397-F5BE-EFB5-7C23F00247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5C6FC0-D522-5A85-C678-C3E10D7A3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3803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1EC232-656E-114D-839D-5C75D5727A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F26862-6B43-ED35-C67A-92B6E093E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6436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251FC-018E-9E20-70A8-1AFAEAE85A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FDCCE8-3156-8A19-B693-85AF1BA1B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9085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3FF296-BD84-808E-E9A5-CA628A695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3AB091-C033-602C-9B71-2EE2C1A80C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0404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CDB1D2-03C5-93C7-093C-D63EFDF400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B13010-74C1-C085-56EE-E9BD161FF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5488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C6C819-29E6-C47D-FA40-FDD283B999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9DE442-7067-E313-B0CC-D4D5BBABA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3407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EA344D-7820-F267-72CA-E3163B315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94093F-A333-E23F-CE40-F550F8B200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98285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CAE64E-6822-9087-5854-32E599101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AC0A7C-34B4-35AC-C9E7-77B351E9AD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5704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F81D88-A005-72C1-B2F7-3C9FD0190D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71D8B91-9788-C128-A856-D823B6281D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616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2026-05-01 at 05 AM</Schedule_Date>
    <Delivery_Option xmlns="4aed504c-ebe7-463e-82c7-15fe6339b33a">Schedule Delivery</Delivery_Option>
    <Schedule_ID xmlns="4aed504c-ebe7-463e-82c7-15fe6339b33a">4922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4aed504c-ebe7-463e-82c7-15fe6339b33a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454ff3c7-bf6c-4573-850b-dc1564d2356c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841331E9-CA37-424F-AFD9-4CF1737789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0</Words>
  <Application>Microsoft Office PowerPoint</Application>
  <PresentationFormat>Custom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26</cp:revision>
  <dcterms:created xsi:type="dcterms:W3CDTF">2022-03-08T17:50:39Z</dcterms:created>
  <dcterms:modified xsi:type="dcterms:W3CDTF">2026-05-04T09:24:13Z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