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3" r:id="rId18"/>
    <p:sldId id="283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B750F9-B880-42D3-87ED-4CD44EFAE410}" v="5" dt="2025-05-28T13:56:57.9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0" d="100"/>
          <a:sy n="50" d="100"/>
        </p:scale>
        <p:origin x="11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zxyv3z710d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tdQ-YhV693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kM_04Ch76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tdQ-YhV693s" TargetMode="External"/><Relationship Id="rId4" Type="http://schemas.openxmlformats.org/officeDocument/2006/relationships/hyperlink" Target="http://www.bbc.com/news/articles/czxyv3z710d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shorts/HzdtI1SpAOw" TargetMode="Externa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story&#10;&#10;AI-generated content may be incorrect.">
            <a:extLst>
              <a:ext uri="{FF2B5EF4-FFF2-40B4-BE49-F238E27FC236}">
                <a16:creationId xmlns:a16="http://schemas.microsoft.com/office/drawing/2014/main" id="{52A21928-3D9D-0F51-20FF-7352FDA7E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FAAED9A1-EE31-1782-67C8-05A6B8BE7B7B}"/>
              </a:ext>
            </a:extLst>
          </p:cNvPr>
          <p:cNvSpPr/>
          <p:nvPr/>
        </p:nvSpPr>
        <p:spPr>
          <a:xfrm>
            <a:off x="6943442" y="588780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344C8746-AC19-DBDB-63FF-288DCA55121A}"/>
              </a:ext>
            </a:extLst>
          </p:cNvPr>
          <p:cNvSpPr/>
          <p:nvPr/>
        </p:nvSpPr>
        <p:spPr>
          <a:xfrm>
            <a:off x="6725866" y="613659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22AB9BB5-DCDA-EF80-0855-24B850B04011}"/>
              </a:ext>
            </a:extLst>
          </p:cNvPr>
          <p:cNvSpPr/>
          <p:nvPr/>
        </p:nvSpPr>
        <p:spPr>
          <a:xfrm>
            <a:off x="6792515" y="6523882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75152B0A-ECA9-26F5-2DE1-88B95DF9C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44E9F90A-F3DE-8639-9949-1DDEA26DC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ipboard with a picture of a person and a picture of a astronaut&#10;&#10;AI-generated content may be incorrect.">
            <a:extLst>
              <a:ext uri="{FF2B5EF4-FFF2-40B4-BE49-F238E27FC236}">
                <a16:creationId xmlns:a16="http://schemas.microsoft.com/office/drawing/2014/main" id="{8823055F-B792-C830-3753-723721B315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D4EC9DB1-9FEC-F4EA-6838-A59A4FC36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ith text&#10;&#10;AI-generated content may be incorrect.">
            <a:extLst>
              <a:ext uri="{FF2B5EF4-FFF2-40B4-BE49-F238E27FC236}">
                <a16:creationId xmlns:a16="http://schemas.microsoft.com/office/drawing/2014/main" id="{3A0C2D38-3C3C-01A2-0DD5-C48BB4EF5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in blue uniforms shaking hands&#10;&#10;AI-generated content may be incorrect.">
            <a:extLst>
              <a:ext uri="{FF2B5EF4-FFF2-40B4-BE49-F238E27FC236}">
                <a16:creationId xmlns:a16="http://schemas.microsoft.com/office/drawing/2014/main" id="{1C270E6F-BCA3-475F-6EA5-9D6FA8F5B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rocket taking off&#10;&#10;AI-generated content may be incorrect.">
            <a:extLst>
              <a:ext uri="{FF2B5EF4-FFF2-40B4-BE49-F238E27FC236}">
                <a16:creationId xmlns:a16="http://schemas.microsoft.com/office/drawing/2014/main" id="{CC8FD93E-273F-41BA-FF12-627F315CB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04CCFE1F-07D4-B20C-D599-1CAE0286D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cartoon character&#10;&#10;AI-generated content may be incorrect.">
            <a:extLst>
              <a:ext uri="{FF2B5EF4-FFF2-40B4-BE49-F238E27FC236}">
                <a16:creationId xmlns:a16="http://schemas.microsoft.com/office/drawing/2014/main" id="{A9E177BC-C96B-0ADF-2362-E27636D89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93707F37-21BD-1DD5-E1C9-B94CC3C70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E13AC020-9485-1247-B352-C56DC389C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vocabulary&#10;&#10;AI-generated content may be incorrect.">
            <a:extLst>
              <a:ext uri="{FF2B5EF4-FFF2-40B4-BE49-F238E27FC236}">
                <a16:creationId xmlns:a16="http://schemas.microsoft.com/office/drawing/2014/main" id="{F95F4A5B-320E-744E-5279-30BCD1CB38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ew informational text boxes&#10;&#10;AI-generated content may be incorrect.">
            <a:extLst>
              <a:ext uri="{FF2B5EF4-FFF2-40B4-BE49-F238E27FC236}">
                <a16:creationId xmlns:a16="http://schemas.microsoft.com/office/drawing/2014/main" id="{F337C8B0-6435-5125-1239-13A23181E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82FAE8FE-4A91-0186-7379-958484DDB682}"/>
              </a:ext>
            </a:extLst>
          </p:cNvPr>
          <p:cNvSpPr txBox="1"/>
          <p:nvPr/>
        </p:nvSpPr>
        <p:spPr>
          <a:xfrm>
            <a:off x="4765040" y="6116320"/>
            <a:ext cx="304800" cy="223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magazine&#10;&#10;AI-generated content may be incorrect.">
            <a:extLst>
              <a:ext uri="{FF2B5EF4-FFF2-40B4-BE49-F238E27FC236}">
                <a16:creationId xmlns:a16="http://schemas.microsoft.com/office/drawing/2014/main" id="{8033621D-445C-CD64-837A-22802CA85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8C999F6-24E7-628B-5E10-CBBBC4D90D8B}"/>
              </a:ext>
            </a:extLst>
          </p:cNvPr>
          <p:cNvSpPr/>
          <p:nvPr/>
        </p:nvSpPr>
        <p:spPr>
          <a:xfrm>
            <a:off x="7406349" y="233412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29A6529-8B5E-1368-5D59-65E24B8572C7}"/>
              </a:ext>
            </a:extLst>
          </p:cNvPr>
          <p:cNvSpPr/>
          <p:nvPr/>
        </p:nvSpPr>
        <p:spPr>
          <a:xfrm>
            <a:off x="7406349" y="1414013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A6ADE8C-85B7-FD86-BDD7-3710398E38A0}"/>
              </a:ext>
            </a:extLst>
          </p:cNvPr>
          <p:cNvSpPr/>
          <p:nvPr/>
        </p:nvSpPr>
        <p:spPr>
          <a:xfrm>
            <a:off x="7441628" y="1874067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AI-generated content may be incorrect.">
            <a:extLst>
              <a:ext uri="{FF2B5EF4-FFF2-40B4-BE49-F238E27FC236}">
                <a16:creationId xmlns:a16="http://schemas.microsoft.com/office/drawing/2014/main" id="{A14DF4F5-0E42-D816-0ECE-BD207830E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FB846F8-23F1-180C-A6D2-BBA81D77E755}"/>
              </a:ext>
            </a:extLst>
          </p:cNvPr>
          <p:cNvSpPr/>
          <p:nvPr/>
        </p:nvSpPr>
        <p:spPr>
          <a:xfrm>
            <a:off x="906624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08FD397-D845-5DD0-1C77-71478CE0F4A3}"/>
              </a:ext>
            </a:extLst>
          </p:cNvPr>
          <p:cNvSpPr/>
          <p:nvPr/>
        </p:nvSpPr>
        <p:spPr>
          <a:xfrm>
            <a:off x="706140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0476F17-445D-7CA4-D679-3D67F7B25880}"/>
              </a:ext>
            </a:extLst>
          </p:cNvPr>
          <p:cNvSpPr/>
          <p:nvPr/>
        </p:nvSpPr>
        <p:spPr>
          <a:xfrm>
            <a:off x="4919398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958EC765-AF48-63EE-BCF1-347A60C6545B}"/>
              </a:ext>
            </a:extLst>
          </p:cNvPr>
          <p:cNvSpPr/>
          <p:nvPr/>
        </p:nvSpPr>
        <p:spPr>
          <a:xfrm>
            <a:off x="9509469" y="2283320"/>
            <a:ext cx="538771" cy="256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text and images&#10;&#10;AI-generated content may be incorrect.">
            <a:extLst>
              <a:ext uri="{FF2B5EF4-FFF2-40B4-BE49-F238E27FC236}">
                <a16:creationId xmlns:a16="http://schemas.microsoft.com/office/drawing/2014/main" id="{D544DE70-453E-7E92-1E97-F8A8F1F689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2B1E65B-1496-60BD-8B83-714FFDBCA485}"/>
              </a:ext>
            </a:extLst>
          </p:cNvPr>
          <p:cNvSpPr/>
          <p:nvPr/>
        </p:nvSpPr>
        <p:spPr>
          <a:xfrm>
            <a:off x="906624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C482D81-D908-16BB-F785-84417086783A}"/>
              </a:ext>
            </a:extLst>
          </p:cNvPr>
          <p:cNvSpPr/>
          <p:nvPr/>
        </p:nvSpPr>
        <p:spPr>
          <a:xfrm>
            <a:off x="706140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B74B9CB-F3C5-3008-7C91-0CE3E61B50A0}"/>
              </a:ext>
            </a:extLst>
          </p:cNvPr>
          <p:cNvSpPr/>
          <p:nvPr/>
        </p:nvSpPr>
        <p:spPr>
          <a:xfrm>
            <a:off x="4919398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shaking hands&#10;&#10;AI-generated content may be incorrect.">
            <a:extLst>
              <a:ext uri="{FF2B5EF4-FFF2-40B4-BE49-F238E27FC236}">
                <a16:creationId xmlns:a16="http://schemas.microsoft.com/office/drawing/2014/main" id="{53D4A5C8-30EB-9EAE-C376-99A4779DB4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6161FEA-2054-BF29-4B63-B2893360A035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900D295-6D72-6092-583B-ED6AFBE90B8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2F8565B-D040-4B73-BE85-8694E4CC7A1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9B98E05-43B1-6E25-4125-FED1053F1A34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B62E66D-4963-9BDF-A7FE-17F592A7E9B2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2025-05-30 at 05 AM</Schedule_Date>
    <Delivery_Option xmlns="4aed504c-ebe7-463e-82c7-15fe6339b33a">Schedule Delivery</Delivery_Option>
    <Schedule_ID xmlns="4aed504c-ebe7-463e-82c7-15fe6339b33a">3889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schemas.microsoft.com/office/2006/metadata/properties"/>
    <ds:schemaRef ds:uri="454ff3c7-bf6c-4573-850b-dc1564d2356c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F59DF4A-DEA0-442E-BC82-A9F51AC513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20</cp:revision>
  <dcterms:created xsi:type="dcterms:W3CDTF">2022-03-08T17:50:39Z</dcterms:created>
  <dcterms:modified xsi:type="dcterms:W3CDTF">2025-05-31T09:07:03Z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