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91" r:id="rId23"/>
    <p:sldId id="292" r:id="rId24"/>
    <p:sldId id="290" r:id="rId25"/>
    <p:sldId id="287" r:id="rId26"/>
    <p:sldId id="288" r:id="rId2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KkbIZtqhyQ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a tree with text and leaves&#10;&#10;AI-generated content may be incorrect.">
            <a:extLst>
              <a:ext uri="{FF2B5EF4-FFF2-40B4-BE49-F238E27FC236}">
                <a16:creationId xmlns:a16="http://schemas.microsoft.com/office/drawing/2014/main" id="{8F774DDB-AE79-2971-B1F3-87D191D73A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text on a purple background&#10;&#10;AI-generated content may be incorrect.">
            <a:extLst>
              <a:ext uri="{FF2B5EF4-FFF2-40B4-BE49-F238E27FC236}">
                <a16:creationId xmlns:a16="http://schemas.microsoft.com/office/drawing/2014/main" id="{C476B2B1-203D-12A8-872D-8F9FA6E75E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FEF50562-ED6F-BEA8-5DD2-09DB61439B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AI-generated content may be incorrect.">
            <a:extLst>
              <a:ext uri="{FF2B5EF4-FFF2-40B4-BE49-F238E27FC236}">
                <a16:creationId xmlns:a16="http://schemas.microsoft.com/office/drawing/2014/main" id="{3E58BCC4-2F78-87C2-5CFF-AC894EDD1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6D262E7B-C43F-5306-F0C2-4E02152A53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and a bible&#10;&#10;AI-generated content may be incorrect.">
            <a:extLst>
              <a:ext uri="{FF2B5EF4-FFF2-40B4-BE49-F238E27FC236}">
                <a16:creationId xmlns:a16="http://schemas.microsoft.com/office/drawing/2014/main" id="{A911690A-A762-95E8-4649-3231DD11A2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ible and a cross&#10;&#10;AI-generated content may be incorrect.">
            <a:extLst>
              <a:ext uri="{FF2B5EF4-FFF2-40B4-BE49-F238E27FC236}">
                <a16:creationId xmlns:a16="http://schemas.microsoft.com/office/drawing/2014/main" id="{A46E6E75-DAD5-730B-08CC-C0CA628DED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EAAD9A1B-A3A6-AD46-F6BA-F92AE91A8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quote on a white background&#10;&#10;AI-generated content may be incorrect.">
            <a:extLst>
              <a:ext uri="{FF2B5EF4-FFF2-40B4-BE49-F238E27FC236}">
                <a16:creationId xmlns:a16="http://schemas.microsoft.com/office/drawing/2014/main" id="{D483A59E-6CC5-053E-3742-8B9A96F0E3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C030659C-BB66-98FE-FC9A-0FC3E849EB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8B56664A-1282-CE31-C74D-C7BA386B3B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8D12ED4D-1EBA-B9D8-1C42-42FD8A5E90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discussion&#10;&#10;AI-generated content may be incorrect.">
            <a:extLst>
              <a:ext uri="{FF2B5EF4-FFF2-40B4-BE49-F238E27FC236}">
                <a16:creationId xmlns:a16="http://schemas.microsoft.com/office/drawing/2014/main" id="{42209F50-90AE-D690-BFED-71966C80E6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23DE66EC-CD10-457F-6DB9-15C1021EE0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5FB41620-0E08-989C-1812-FF1DD867B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F240D8F4-3171-B4E9-9221-B3C17D0B19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8786" y="3033163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BB5A9A9A-0E22-7E13-B2EB-F03B2B5D10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D891F93E-59D6-CB9F-C14E-3C1B464BCC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80A0757F-B30C-0C6D-D69D-13438EECEE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FFE48E-DAC5-EB00-E1A8-C0CEEE06F4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3F401D2D-1617-BFD2-783B-B63A847988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6218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D6E546-FB86-FCA6-4A5D-1A388C38B7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7BCFFF28-7009-2200-3AD2-323FB1B468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6555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34BB51-099B-ABC4-E16E-EA39B38038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8F4C872E-97DF-3D78-FE0E-098AA7D190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9527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alking in a city&#10;&#10;AI-generated content may be incorrect.">
            <a:extLst>
              <a:ext uri="{FF2B5EF4-FFF2-40B4-BE49-F238E27FC236}">
                <a16:creationId xmlns:a16="http://schemas.microsoft.com/office/drawing/2014/main" id="{1394EE38-78B3-2E5A-0171-221880C7F8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2025-09-12 at 05 AM</Schedule_Date>
    <Delivery_Option xmlns="4aed504c-ebe7-463e-82c7-15fe6339b33a">Schedule Delivery</Delivery_Option>
    <Schedule_ID xmlns="4aed504c-ebe7-463e-82c7-15fe6339b33a">4183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9568AA0-F583-44A3-906D-DC240C2A7AB1}">
  <ds:schemaRefs>
    <ds:schemaRef ds:uri="http://schemas.microsoft.com/office/2006/documentManagement/types"/>
    <ds:schemaRef ds:uri="http://purl.org/dc/terms/"/>
    <ds:schemaRef ds:uri="http://schemas.microsoft.com/office/2006/metadata/properties"/>
    <ds:schemaRef ds:uri="454ff3c7-bf6c-4573-850b-dc1564d2356c"/>
    <ds:schemaRef ds:uri="http://purl.org/dc/dcmitype/"/>
    <ds:schemaRef ds:uri="http://schemas.openxmlformats.org/package/2006/metadata/core-properties"/>
    <ds:schemaRef ds:uri="4aed504c-ebe7-463e-82c7-15fe6339b33a"/>
    <ds:schemaRef ds:uri="http://purl.org/dc/elements/1.1/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A0E6BC54-6D96-46F6-9025-B43905AADA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2025-09-12T09:25:33Z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