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8" r:id="rId9"/>
    <p:sldId id="259" r:id="rId10"/>
    <p:sldId id="257" r:id="rId11"/>
    <p:sldId id="266" r:id="rId12"/>
    <p:sldId id="289" r:id="rId13"/>
    <p:sldId id="293" r:id="rId14"/>
    <p:sldId id="294" r:id="rId15"/>
    <p:sldId id="274" r:id="rId16"/>
    <p:sldId id="290" r:id="rId17"/>
    <p:sldId id="291" r:id="rId18"/>
    <p:sldId id="292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ritas.org/2025/05/pope-francis-last-initiative-turns-the-popemobile-into-a-mobile-clinic-for-children-in-gaza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qTJuSLXM9AQ?si=izCo0nUxATf3MyJj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qTJuSLXM9AQ?si=izCo0nUxATf3MyJj" TargetMode="External"/><Relationship Id="rId4" Type="http://schemas.openxmlformats.org/officeDocument/2006/relationships/hyperlink" Target="http://www.caritas.org/2025/05/pope-francis-last-initiative-turns-the-popemobile-into-a-mobile-clinic-for-children-in-gaza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person in a box&#10;&#10;AI-generated content may be incorrect.">
            <a:extLst>
              <a:ext uri="{FF2B5EF4-FFF2-40B4-BE49-F238E27FC236}">
                <a16:creationId xmlns:a16="http://schemas.microsoft.com/office/drawing/2014/main" id="{848CA33F-B4E9-73A8-7EAB-A71E396DE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72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150D2C3-78FA-FB89-D8B5-ACBA58934A07}"/>
              </a:ext>
            </a:extLst>
          </p:cNvPr>
          <p:cNvSpPr/>
          <p:nvPr/>
        </p:nvSpPr>
        <p:spPr>
          <a:xfrm>
            <a:off x="6849923" y="6324225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306A92D-9779-6908-43AD-EF8ACC9622DA}"/>
              </a:ext>
            </a:extLst>
          </p:cNvPr>
          <p:cNvSpPr/>
          <p:nvPr/>
        </p:nvSpPr>
        <p:spPr>
          <a:xfrm>
            <a:off x="6632347" y="657301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26DA9E0-5D03-EF7F-A6DA-0DC050365FFB}"/>
              </a:ext>
            </a:extLst>
          </p:cNvPr>
          <p:cNvSpPr/>
          <p:nvPr/>
        </p:nvSpPr>
        <p:spPr>
          <a:xfrm>
            <a:off x="6765645" y="685001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3AE941ED-DEC1-DFBC-1A01-02536A002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FB4A1BF8-7D68-4F89-C28F-379B73567C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van with a table and chairs inside&#10;&#10;AI-generated content may be incorrect.">
            <a:extLst>
              <a:ext uri="{FF2B5EF4-FFF2-40B4-BE49-F238E27FC236}">
                <a16:creationId xmlns:a16="http://schemas.microsoft.com/office/drawing/2014/main" id="{E7036296-36CC-0683-9742-6F6FD519C5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food and items&#10;&#10;AI-generated content may be incorrect.">
            <a:extLst>
              <a:ext uri="{FF2B5EF4-FFF2-40B4-BE49-F238E27FC236}">
                <a16:creationId xmlns:a16="http://schemas.microsoft.com/office/drawing/2014/main" id="{B974C4A6-D790-3838-F38C-C434EB366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imeline of a papermobile&#10;&#10;AI-generated content may be incorrect.">
            <a:extLst>
              <a:ext uri="{FF2B5EF4-FFF2-40B4-BE49-F238E27FC236}">
                <a16:creationId xmlns:a16="http://schemas.microsoft.com/office/drawing/2014/main" id="{DD15FDFA-28E6-E48C-870C-359E11227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praying a car with a hose&#10;&#10;AI-generated content may be incorrect.">
            <a:extLst>
              <a:ext uri="{FF2B5EF4-FFF2-40B4-BE49-F238E27FC236}">
                <a16:creationId xmlns:a16="http://schemas.microsoft.com/office/drawing/2014/main" id="{668174D8-F3B2-53B4-C066-D911C2898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heart and a donation box&#10;&#10;AI-generated content may be incorrect.">
            <a:extLst>
              <a:ext uri="{FF2B5EF4-FFF2-40B4-BE49-F238E27FC236}">
                <a16:creationId xmlns:a16="http://schemas.microsoft.com/office/drawing/2014/main" id="{58B0A86E-FDB8-21CA-4745-54DDAB686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6FDF1612-9250-2592-F222-6588DC6EA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A14E72-DD09-B049-72F6-3C7699C841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DF6A3737-65EB-6B55-6991-1507BBCEA7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5947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DF970-8E1E-9A77-F188-7D5D0A2B49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religious person&#10;&#10;AI-generated content may be incorrect.">
            <a:extLst>
              <a:ext uri="{FF2B5EF4-FFF2-40B4-BE49-F238E27FC236}">
                <a16:creationId xmlns:a16="http://schemas.microsoft.com/office/drawing/2014/main" id="{85681B68-2EA9-49F2-5033-FD35050FF8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2893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0839CD53-8084-F92E-F84A-191C78B66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48990980-C388-2647-1EFC-7C685CA576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EDCB4B-FE17-66DC-ECFA-F0AC24E76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everal informational text messages&#10;&#10;AI-generated content may be incorrect.">
            <a:extLst>
              <a:ext uri="{FF2B5EF4-FFF2-40B4-BE49-F238E27FC236}">
                <a16:creationId xmlns:a16="http://schemas.microsoft.com/office/drawing/2014/main" id="{4E2FD2FE-E37D-1628-EDE3-E67D1E6EB0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883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589FA5-575A-2BCC-2FA6-8AFD3A11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CA994EE5-014B-3AC5-9BE3-C4A4657D39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67C5DBA-8DBE-539C-34D5-2802F3C15AE1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FAA609F-64F6-ADB9-EB9B-EC80E9ADAAA1}"/>
              </a:ext>
            </a:extLst>
          </p:cNvPr>
          <p:cNvSpPr/>
          <p:nvPr/>
        </p:nvSpPr>
        <p:spPr>
          <a:xfrm>
            <a:off x="7406348" y="1602879"/>
            <a:ext cx="2994951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2E1A847-9210-9F19-5172-82826EFBF0F7}"/>
              </a:ext>
            </a:extLst>
          </p:cNvPr>
          <p:cNvSpPr/>
          <p:nvPr/>
        </p:nvSpPr>
        <p:spPr>
          <a:xfrm>
            <a:off x="7406349" y="2157366"/>
            <a:ext cx="3119642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62086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picture of a shark and a fish&#10;&#10;AI-generated content may be incorrect.">
            <a:extLst>
              <a:ext uri="{FF2B5EF4-FFF2-40B4-BE49-F238E27FC236}">
                <a16:creationId xmlns:a16="http://schemas.microsoft.com/office/drawing/2014/main" id="{2CDA297E-EC89-D90B-436F-48CB612D7D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F682A45-8B89-5231-6F4A-8EBAE2552B8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8A92716-D926-FDBA-1CED-B84537D8C36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488C8C8-6263-5C03-1DDC-AB12C70D72A4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images and text&#10;&#10;AI-generated content may be incorrect.">
            <a:extLst>
              <a:ext uri="{FF2B5EF4-FFF2-40B4-BE49-F238E27FC236}">
                <a16:creationId xmlns:a16="http://schemas.microsoft.com/office/drawing/2014/main" id="{66285359-FE76-318D-02FF-72221E6BD1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C7159AE-6DE2-8E6E-7B1F-2512FB4C466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0D45EB9-1D3A-B368-021B-F54EE3C55F9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4E957FD-5A68-BBA8-B229-968DD12BBBA0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white car&#10;&#10;AI-generated content may be incorrect.">
            <a:extLst>
              <a:ext uri="{FF2B5EF4-FFF2-40B4-BE49-F238E27FC236}">
                <a16:creationId xmlns:a16="http://schemas.microsoft.com/office/drawing/2014/main" id="{5D0FA1A9-A1A7-AA9F-EF7D-D705208B3A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9C4291F-0694-0249-690C-186F6FCED2EC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6130525-4F65-3D70-A35F-587ED39764A2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F5A0AB8-5A96-71DA-BA25-7367A52B8E68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24B2A1A-D1B2-695E-157A-F6D2930D863B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C33DB0A1-1CB4-EC75-67B4-DAB023361392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2025-05-16 at 05 AM</Schedule_Date>
    <Delivery_Option xmlns="4aed504c-ebe7-463e-82c7-15fe6339b33a">Schedule Delivery</Delivery_Option>
    <Schedule_ID xmlns="4aed504c-ebe7-463e-82c7-15fe6339b33a">3820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96F2231A-EA69-457F-86AD-9C69EA26A9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purl.org/dc/elements/1.1/"/>
    <ds:schemaRef ds:uri="454ff3c7-bf6c-4573-850b-dc1564d2356c"/>
    <ds:schemaRef ds:uri="http://purl.org/dc/terms/"/>
    <ds:schemaRef ds:uri="http://schemas.openxmlformats.org/package/2006/metadata/core-properties"/>
    <ds:schemaRef ds:uri="4aed504c-ebe7-463e-82c7-15fe6339b33a"/>
    <ds:schemaRef ds:uri="http://www.w3.org/XML/1998/namespace"/>
    <ds:schemaRef ds:uri="http://purl.org/dc/dcmitype/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22</cp:revision>
  <dcterms:created xsi:type="dcterms:W3CDTF">2022-03-08T17:50:39Z</dcterms:created>
  <dcterms:modified xsi:type="dcterms:W3CDTF">2025-05-16T08:04:06Z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