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67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08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07/03/2025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A9CF78A1-2B10-69D0-870A-ED33264EC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324072B4-DD6B-56CF-7D00-AE1FDC55B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3B25FE51-131C-A7C5-6881-E94AE86BC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8878C938-9697-1608-D09A-443D6F26A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playground&#10;&#10;AI-generated content may be incorrect.">
            <a:extLst>
              <a:ext uri="{FF2B5EF4-FFF2-40B4-BE49-F238E27FC236}">
                <a16:creationId xmlns:a16="http://schemas.microsoft.com/office/drawing/2014/main" id="{61268AF8-C0A2-60FE-0F9C-A0EAD6698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wing of cartoon characters&#10;&#10;AI-generated content may be incorrect.">
            <a:extLst>
              <a:ext uri="{FF2B5EF4-FFF2-40B4-BE49-F238E27FC236}">
                <a16:creationId xmlns:a16="http://schemas.microsoft.com/office/drawing/2014/main" id="{0161D01C-439B-21EC-1252-3E74760F5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flower and spider&#10;&#10;AI-generated content may be incorrect.">
            <a:extLst>
              <a:ext uri="{FF2B5EF4-FFF2-40B4-BE49-F238E27FC236}">
                <a16:creationId xmlns:a16="http://schemas.microsoft.com/office/drawing/2014/main" id="{785DEE06-378A-9E20-0A0C-B3534A38B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drawing of a bug&#10;&#10;AI-generated content may be incorrect.">
            <a:extLst>
              <a:ext uri="{FF2B5EF4-FFF2-40B4-BE49-F238E27FC236}">
                <a16:creationId xmlns:a16="http://schemas.microsoft.com/office/drawing/2014/main" id="{4E70BA79-586B-BE6D-49F8-F67DF54F2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faces of a bear&#10;&#10;AI-generated content may be incorrect.">
            <a:extLst>
              <a:ext uri="{FF2B5EF4-FFF2-40B4-BE49-F238E27FC236}">
                <a16:creationId xmlns:a16="http://schemas.microsoft.com/office/drawing/2014/main" id="{382CD604-A6AE-B83D-2F6C-52FE5D80C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AI-generated content may be incorrect.">
            <a:extLst>
              <a:ext uri="{FF2B5EF4-FFF2-40B4-BE49-F238E27FC236}">
                <a16:creationId xmlns:a16="http://schemas.microsoft.com/office/drawing/2014/main" id="{F7FB0061-B622-2E66-43C3-04D1D7DE1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68FF90AE-E765-3D7A-8485-4065D44644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a sign&#10;&#10;AI-generated content may be incorrect.">
            <a:extLst>
              <a:ext uri="{FF2B5EF4-FFF2-40B4-BE49-F238E27FC236}">
                <a16:creationId xmlns:a16="http://schemas.microsoft.com/office/drawing/2014/main" id="{E6BC3B2B-315B-8D3E-93D4-B3A85EB2F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table&#10;&#10;AI-generated content may be incorrect.">
            <a:extLst>
              <a:ext uri="{FF2B5EF4-FFF2-40B4-BE49-F238E27FC236}">
                <a16:creationId xmlns:a16="http://schemas.microsoft.com/office/drawing/2014/main" id="{2A437B18-65AA-058A-A8A5-383DAFD3A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F6B4CA15-5903-3D80-6E5B-DE5F5ED7E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ictures of a group of people&#10;&#10;AI-generated content may be incorrect.">
            <a:extLst>
              <a:ext uri="{FF2B5EF4-FFF2-40B4-BE49-F238E27FC236}">
                <a16:creationId xmlns:a16="http://schemas.microsoft.com/office/drawing/2014/main" id="{CE1A0DC0-CC05-7083-1650-9E27706A6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2025-03-07 at 06 AM</Schedule_Date>
    <Delivery_Option xmlns="4aed504c-ebe7-463e-82c7-15fe6339b33a">Schedule Delivery</Delivery_Option>
    <Schedule_ID xmlns="4aed504c-ebe7-463e-82c7-15fe6339b33a">3536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AC051F-AD68-4AD7-8289-4FC9A86DCF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4aed504c-ebe7-463e-82c7-15fe6339b33a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454ff3c7-bf6c-4573-850b-dc1564d2356c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2025-03-07T08:56:10Z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