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90" r:id="rId18"/>
    <p:sldId id="291" r:id="rId19"/>
    <p:sldId id="292" r:id="rId20"/>
    <p:sldId id="281" r:id="rId21"/>
    <p:sldId id="282" r:id="rId22"/>
    <p:sldId id="283" r:id="rId23"/>
    <p:sldId id="284" r:id="rId24"/>
    <p:sldId id="286" r:id="rId25"/>
    <p:sldId id="288" r:id="rId26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zAjEjxX-DhA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5533035-7FF5-DD39-9C04-D32E28B386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rple and white text&#10;&#10;AI-generated content may be incorrect.">
            <a:extLst>
              <a:ext uri="{FF2B5EF4-FFF2-40B4-BE49-F238E27FC236}">
                <a16:creationId xmlns:a16="http://schemas.microsoft.com/office/drawing/2014/main" id="{4B1AABC5-8804-E8AC-AE39-703C6FE7CF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4F9AE7-25F3-122F-A343-1CB81D167E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874075-A4E0-BDC8-F76C-B530D308A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FD8BD147-B036-DB5D-E031-046990D5C4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56BF6EF-F1A0-25AD-007F-994EC1796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and bible with text&#10;&#10;AI-generated content may be incorrect.">
            <a:extLst>
              <a:ext uri="{FF2B5EF4-FFF2-40B4-BE49-F238E27FC236}">
                <a16:creationId xmlns:a16="http://schemas.microsoft.com/office/drawing/2014/main" id="{2159151F-12F8-F5D6-32A8-B2A01F9D23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2581556F-0C11-46CC-350E-5141150032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DA94C5A-CB58-55DB-C3FB-BF987D4179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CF7A25E5-1552-2C23-FD87-59611784A9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AI-generated content may be incorrect.">
            <a:extLst>
              <a:ext uri="{FF2B5EF4-FFF2-40B4-BE49-F238E27FC236}">
                <a16:creationId xmlns:a16="http://schemas.microsoft.com/office/drawing/2014/main" id="{B59DB773-D8E2-A294-A13C-3F44C80864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5F9AC3D1-0A03-49C1-7C93-24D05AFECD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text&#10;&#10;AI-generated content may be incorrect.">
            <a:extLst>
              <a:ext uri="{FF2B5EF4-FFF2-40B4-BE49-F238E27FC236}">
                <a16:creationId xmlns:a16="http://schemas.microsoft.com/office/drawing/2014/main" id="{8375AC10-4408-BAFB-81C3-C40E7BC008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C1747C-AB22-6CA8-6C89-3AC52DF8DA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3A869C-295C-51E2-F20E-D679397D65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0876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C0715B-135A-B5EC-40BF-00D03A4EC6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A0FCE67-56AD-10C5-61EE-751265763A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9333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723555-EFDD-033D-7192-44B787F859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34DDC1-2AA7-1F0C-210D-AF5F3BF61D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ADD85E59-2B2F-BBC3-47C0-AA37B4A8C2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0978" y="3094123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0038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39CC0FB9-B72F-C34A-A873-D2D8F3F2B1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CAA9FD-9D48-A277-9105-905A456A3E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779A402-A869-84CE-B6D4-735610AC41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8FA38E9-D57C-280E-80C0-FE7FB74613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68DCC7-2F6F-02C7-5DAC-6D02F3F152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2026-01-02 at 06 AM</Schedule_Date>
    <Delivery_Option xmlns="4aed504c-ebe7-463e-82c7-15fe6339b33a">Schedule Delivery</Delivery_Option>
    <Schedule_ID xmlns="4aed504c-ebe7-463e-82c7-15fe6339b33a">4533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bb4d6dc6ab3c9b3d966d60d976ceea69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f9b9bef806a5e98c96b46d4d47c5c165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9568AA0-F583-44A3-906D-DC240C2A7AB1}">
  <ds:schemaRefs>
    <ds:schemaRef ds:uri="454ff3c7-bf6c-4573-850b-dc1564d2356c"/>
    <ds:schemaRef ds:uri="4aed504c-ebe7-463e-82c7-15fe6339b33a"/>
    <ds:schemaRef ds:uri="http://purl.org/dc/dcmitype/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2551376E-1BAD-410A-8C95-999C830EA6A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0</Words>
  <Application>Microsoft Office PowerPoint</Application>
  <PresentationFormat>Custom</PresentationFormat>
  <Paragraphs>0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2026-01-09T09:57:05Z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