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91" r:id="rId25"/>
    <p:sldId id="292" r:id="rId26"/>
    <p:sldId id="288" r:id="rId27"/>
    <p:sldId id="293" r:id="rId2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23/01/2026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HJJzD46-qU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BE7E876-E8A4-558A-4B61-2405AA813A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40C3EB-4C88-F127-B136-988AB5B7A8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51C906C-1425-0155-04AB-F694A4AB26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2BC7F0-18FD-4F29-0CE1-9D6C933BAC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AEFFF3-B9FF-E21E-9331-7B289B0199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17A682-5129-9A08-D002-2A97A6AE6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AE45851-2B8C-BCC4-4B26-F4C0B22A0E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8E1792-4615-DE2A-FA43-1111637597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1061A9-1BCF-AD0B-11FC-C1CD6C3AEC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03D911E-6DC5-A66B-43E8-3CDB5EB72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66A0848-B18A-A233-E6CB-BED6CC6BBA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AEED2A-C079-2227-B249-06E98AA29A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C23C77-095E-3929-2F42-582A664E6D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15F3E8-86C0-5941-AE33-8A6147B78F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B8A3E9-0F76-DF3D-E0D5-6788A25E77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26982A-C10A-3644-5A94-2990126D7F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D577F2C0-CA48-5B03-A0B5-55C274672D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7826" y="3106315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1C2E69E2-7398-07C9-964B-ACEEDEDA82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472D395-7807-5978-F542-3314CA49E4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85F940-E77F-9376-BD06-2CA4307AD6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7E7905-143B-5077-1B64-91F748966C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517F3-89DD-F6F3-D800-D1323830D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DD1037-BC6D-6B47-CDD2-646D5CA1EC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5199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65F751-A82E-F540-64DA-9FACB0FE48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194C67-3143-8430-9876-0488B51C64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3684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AF9E549-9C0D-7908-B8FD-F10B737A8F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292B2F-42FC-77DD-4D7F-D1667791FD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3682C654-BA64-63AF-9076-A3401D932B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1718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2026-01-23 at 06 AM</Schedule_Date>
    <Delivery_Option xmlns="4aed504c-ebe7-463e-82c7-15fe6339b33a">Schedule Delivery</Delivery_Option>
    <Schedule_ID xmlns="4aed504c-ebe7-463e-82c7-15fe6339b33a">4602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367D844-63C8-4836-891D-E169D71454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4aed504c-ebe7-463e-82c7-15fe6339b33a"/>
    <ds:schemaRef ds:uri="http://www.w3.org/XML/1998/namespace"/>
    <ds:schemaRef ds:uri="http://purl.org/dc/terms/"/>
    <ds:schemaRef ds:uri="http://schemas.openxmlformats.org/package/2006/metadata/core-properties"/>
    <ds:schemaRef ds:uri="454ff3c7-bf6c-4573-850b-dc1564d2356c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2026-01-23T09:56:18Z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