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4gd088jeyy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vyZMSZG2Dmk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vyZMSZG2Dmk" TargetMode="External"/><Relationship Id="rId4" Type="http://schemas.openxmlformats.org/officeDocument/2006/relationships/hyperlink" Target="http://www.bbc.com/news/articles/c4gd088jeyy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ry about a child&#10;&#10;AI-generated content may be incorrect.">
            <a:extLst>
              <a:ext uri="{FF2B5EF4-FFF2-40B4-BE49-F238E27FC236}">
                <a16:creationId xmlns:a16="http://schemas.microsoft.com/office/drawing/2014/main" id="{5A14FB17-9E88-0156-48EA-3DDE76C21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A884EA6-70FC-A859-6CB9-D7E8C30208CD}"/>
              </a:ext>
            </a:extLst>
          </p:cNvPr>
          <p:cNvSpPr/>
          <p:nvPr/>
        </p:nvSpPr>
        <p:spPr>
          <a:xfrm>
            <a:off x="6906866" y="571808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EDF1ACC-7ED7-DE1A-7817-69C77996D091}"/>
              </a:ext>
            </a:extLst>
          </p:cNvPr>
          <p:cNvSpPr/>
          <p:nvPr/>
        </p:nvSpPr>
        <p:spPr>
          <a:xfrm>
            <a:off x="6689290" y="5966876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D1580A9-67EC-AB4D-54ED-7BAFB7481FA5}"/>
              </a:ext>
            </a:extLst>
          </p:cNvPr>
          <p:cNvSpPr/>
          <p:nvPr/>
        </p:nvSpPr>
        <p:spPr>
          <a:xfrm>
            <a:off x="6755939" y="63541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80CD1DF7-E9E4-F933-2FF0-D07F502C8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B044597-E468-BE63-5D87-0C806A7F8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a child holding a book&#10;&#10;AI-generated content may be incorrect.">
            <a:extLst>
              <a:ext uri="{FF2B5EF4-FFF2-40B4-BE49-F238E27FC236}">
                <a16:creationId xmlns:a16="http://schemas.microsoft.com/office/drawing/2014/main" id="{91DF751C-AB18-4B66-188C-45D3DE795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s and pictures&#10;&#10;AI-generated content may be incorrect.">
            <a:extLst>
              <a:ext uri="{FF2B5EF4-FFF2-40B4-BE49-F238E27FC236}">
                <a16:creationId xmlns:a16="http://schemas.microsoft.com/office/drawing/2014/main" id="{873794E7-5645-E997-1A7A-BA5D866A0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with text&#10;&#10;AI-generated content may be incorrect.">
            <a:extLst>
              <a:ext uri="{FF2B5EF4-FFF2-40B4-BE49-F238E27FC236}">
                <a16:creationId xmlns:a16="http://schemas.microsoft.com/office/drawing/2014/main" id="{A5694DC6-E0D9-1B41-4E91-DEFA5BE1C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on a shelf&#10;&#10;AI-generated content may be incorrect.">
            <a:extLst>
              <a:ext uri="{FF2B5EF4-FFF2-40B4-BE49-F238E27FC236}">
                <a16:creationId xmlns:a16="http://schemas.microsoft.com/office/drawing/2014/main" id="{99D72372-276F-1F7B-735A-D5D424AB8F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cartoon characters and text&#10;&#10;AI-generated content may be incorrect.">
            <a:extLst>
              <a:ext uri="{FF2B5EF4-FFF2-40B4-BE49-F238E27FC236}">
                <a16:creationId xmlns:a16="http://schemas.microsoft.com/office/drawing/2014/main" id="{9AD333E6-AA8C-CB8E-4F5E-50EDD8B04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E96513D8-7CB6-633F-6100-F07B5BE14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74124515-72D0-B8E2-2FC9-C609F40DD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family&#10;&#10;AI-generated content may be incorrect.">
            <a:extLst>
              <a:ext uri="{FF2B5EF4-FFF2-40B4-BE49-F238E27FC236}">
                <a16:creationId xmlns:a16="http://schemas.microsoft.com/office/drawing/2014/main" id="{62C323AF-B3AD-8A6F-4DB2-CB1979420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hild's rights&#10;&#10;AI-generated content may be incorrect.">
            <a:extLst>
              <a:ext uri="{FF2B5EF4-FFF2-40B4-BE49-F238E27FC236}">
                <a16:creationId xmlns:a16="http://schemas.microsoft.com/office/drawing/2014/main" id="{8B3FE520-C6EA-83F3-9F1D-456231E6E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AI-generated content may be incorrect.">
            <a:extLst>
              <a:ext uri="{FF2B5EF4-FFF2-40B4-BE49-F238E27FC236}">
                <a16:creationId xmlns:a16="http://schemas.microsoft.com/office/drawing/2014/main" id="{AC3725C7-0199-42DA-7B18-259C763C5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informational text messages&#10;&#10;AI-generated content may be incorrect.">
            <a:extLst>
              <a:ext uri="{FF2B5EF4-FFF2-40B4-BE49-F238E27FC236}">
                <a16:creationId xmlns:a16="http://schemas.microsoft.com/office/drawing/2014/main" id="{4235749F-20BC-404A-D43A-9D33487AE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677DF347-3F8F-2B23-82D0-61F716F610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F3B8751-C9C6-1979-6AC5-9EEE308BD5EE}"/>
              </a:ext>
            </a:extLst>
          </p:cNvPr>
          <p:cNvSpPr/>
          <p:nvPr/>
        </p:nvSpPr>
        <p:spPr>
          <a:xfrm>
            <a:off x="7406348" y="2389259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89B83A6-26C1-B514-0CE2-F6717DB61949}"/>
              </a:ext>
            </a:extLst>
          </p:cNvPr>
          <p:cNvSpPr/>
          <p:nvPr/>
        </p:nvSpPr>
        <p:spPr>
          <a:xfrm>
            <a:off x="7406348" y="1602879"/>
            <a:ext cx="2737395" cy="246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6D4E661-8751-0149-C4A4-5E603D39D78F}"/>
              </a:ext>
            </a:extLst>
          </p:cNvPr>
          <p:cNvSpPr/>
          <p:nvPr/>
        </p:nvSpPr>
        <p:spPr>
          <a:xfrm>
            <a:off x="7406348" y="1911283"/>
            <a:ext cx="2517940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picture of a book&#10;&#10;AI-generated content may be incorrect.">
            <a:extLst>
              <a:ext uri="{FF2B5EF4-FFF2-40B4-BE49-F238E27FC236}">
                <a16:creationId xmlns:a16="http://schemas.microsoft.com/office/drawing/2014/main" id="{DAFDDD9F-E7B7-E526-C475-69620F7CD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6FC7432-54CE-1D89-31C1-BDF8698D682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9422277-786B-D6D7-F2DC-58113868A05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6FAFD81-0B3A-F07B-BFE1-3B8CE1D52E65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6C099E9E-DE73-8C5A-D7A3-6742FB65B5F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11CB93FA-4800-A309-C5FB-17DA4BD4BDC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29588F3B-1C0A-A8B5-983A-575BD4B65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1208E7C-26C5-C269-70F2-7AA41E10282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C0D6B6D-D012-8174-EF65-A56D603FE65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4B595FC-5621-9DBB-CFBE-16E3C3E1549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CF9C11E5-2058-B23E-8A84-CD7516692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9307CB6-7328-0773-D8AD-BAAEA466F8E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1118677-59C5-46B9-6BCB-E11324D4EBB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DB0A246-51D1-AFBB-E62E-365052C28EF5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2025-07-11 at 05 AM</Schedule_Date>
    <Delivery_Option xmlns="4aed504c-ebe7-463e-82c7-15fe6339b33a">Schedule Delivery</Delivery_Option>
    <Schedule_ID xmlns="4aed504c-ebe7-463e-82c7-15fe6339b33a">4056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02859B63-8CAD-425D-B9F8-0D01402098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2025-07-12T08:55:11Z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