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81" r:id="rId5"/>
    <p:sldId id="280" r:id="rId6"/>
    <p:sldId id="279" r:id="rId7"/>
    <p:sldId id="278" r:id="rId8"/>
    <p:sldId id="277" r:id="rId9"/>
    <p:sldId id="276" r:id="rId10"/>
    <p:sldId id="264" r:id="rId11"/>
    <p:sldId id="263" r:id="rId12"/>
    <p:sldId id="262" r:id="rId13"/>
    <p:sldId id="261" r:id="rId14"/>
    <p:sldId id="260" r:id="rId15"/>
    <p:sldId id="259" r:id="rId16"/>
    <p:sldId id="258" r:id="rId17"/>
    <p:sldId id="266" r:id="rId18"/>
  </p:sldIdLst>
  <p:sldSz cx="10691813" cy="7559675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78" d="100"/>
          <a:sy n="78" d="100"/>
        </p:scale>
        <p:origin x="1248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10" Type="http://schemas.openxmlformats.org/officeDocument/2006/relationships/slide" Target="slides/slide6.xml"/><Relationship Id="rId19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1886" y="1237197"/>
            <a:ext cx="9088041" cy="2631887"/>
          </a:xfrm>
        </p:spPr>
        <p:txBody>
          <a:bodyPr anchor="b"/>
          <a:lstStyle>
            <a:lvl1pPr algn="ctr"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36477" y="3970580"/>
            <a:ext cx="8018860" cy="1825171"/>
          </a:xfrm>
        </p:spPr>
        <p:txBody>
          <a:bodyPr/>
          <a:lstStyle>
            <a:lvl1pPr marL="0" indent="0" algn="ctr">
              <a:buNone/>
              <a:defRPr sz="2646"/>
            </a:lvl1pPr>
            <a:lvl2pPr marL="503972" indent="0" algn="ctr">
              <a:buNone/>
              <a:defRPr sz="2205"/>
            </a:lvl2pPr>
            <a:lvl3pPr marL="1007943" indent="0" algn="ctr">
              <a:buNone/>
              <a:defRPr sz="1984"/>
            </a:lvl3pPr>
            <a:lvl4pPr marL="1511915" indent="0" algn="ctr">
              <a:buNone/>
              <a:defRPr sz="1764"/>
            </a:lvl4pPr>
            <a:lvl5pPr marL="2015886" indent="0" algn="ctr">
              <a:buNone/>
              <a:defRPr sz="1764"/>
            </a:lvl5pPr>
            <a:lvl6pPr marL="2519858" indent="0" algn="ctr">
              <a:buNone/>
              <a:defRPr sz="1764"/>
            </a:lvl6pPr>
            <a:lvl7pPr marL="3023829" indent="0" algn="ctr">
              <a:buNone/>
              <a:defRPr sz="1764"/>
            </a:lvl7pPr>
            <a:lvl8pPr marL="3527801" indent="0" algn="ctr">
              <a:buNone/>
              <a:defRPr sz="1764"/>
            </a:lvl8pPr>
            <a:lvl9pPr marL="4031772" indent="0" algn="ctr">
              <a:buNone/>
              <a:defRPr sz="1764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49863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255735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9494" y="1884671"/>
            <a:ext cx="9221689" cy="3144614"/>
          </a:xfrm>
        </p:spPr>
        <p:txBody>
          <a:bodyPr anchor="b"/>
          <a:lstStyle>
            <a:lvl1pPr>
              <a:defRPr sz="6614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9494" y="5059035"/>
            <a:ext cx="9221689" cy="1653678"/>
          </a:xfrm>
        </p:spPr>
        <p:txBody>
          <a:bodyPr/>
          <a:lstStyle>
            <a:lvl1pPr marL="0" indent="0">
              <a:buNone/>
              <a:defRPr sz="2646">
                <a:solidFill>
                  <a:schemeClr val="tx1"/>
                </a:solidFill>
              </a:defRPr>
            </a:lvl1pPr>
            <a:lvl2pPr marL="503972" indent="0">
              <a:buNone/>
              <a:defRPr sz="2205">
                <a:solidFill>
                  <a:schemeClr val="tx1">
                    <a:tint val="75000"/>
                  </a:schemeClr>
                </a:solidFill>
              </a:defRPr>
            </a:lvl2pPr>
            <a:lvl3pPr marL="1007943" indent="0">
              <a:buNone/>
              <a:defRPr sz="1984">
                <a:solidFill>
                  <a:schemeClr val="tx1">
                    <a:tint val="75000"/>
                  </a:schemeClr>
                </a:solidFill>
              </a:defRPr>
            </a:lvl3pPr>
            <a:lvl4pPr marL="1511915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4pPr>
            <a:lvl5pPr marL="2015886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5pPr>
            <a:lvl6pPr marL="2519858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6pPr>
            <a:lvl7pPr marL="3023829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7pPr>
            <a:lvl8pPr marL="3527801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8pPr>
            <a:lvl9pPr marL="4031772" indent="0">
              <a:buNone/>
              <a:defRPr sz="176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3243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735062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12730" y="2012414"/>
            <a:ext cx="4544021" cy="479654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52615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402484"/>
            <a:ext cx="9221689" cy="1461188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6456" y="1853171"/>
            <a:ext cx="4523137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36456" y="2761381"/>
            <a:ext cx="4523137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412731" y="1853171"/>
            <a:ext cx="4545413" cy="908210"/>
          </a:xfrm>
        </p:spPr>
        <p:txBody>
          <a:bodyPr anchor="b"/>
          <a:lstStyle>
            <a:lvl1pPr marL="0" indent="0">
              <a:buNone/>
              <a:defRPr sz="2646" b="1"/>
            </a:lvl1pPr>
            <a:lvl2pPr marL="503972" indent="0">
              <a:buNone/>
              <a:defRPr sz="2205" b="1"/>
            </a:lvl2pPr>
            <a:lvl3pPr marL="1007943" indent="0">
              <a:buNone/>
              <a:defRPr sz="1984" b="1"/>
            </a:lvl3pPr>
            <a:lvl4pPr marL="1511915" indent="0">
              <a:buNone/>
              <a:defRPr sz="1764" b="1"/>
            </a:lvl4pPr>
            <a:lvl5pPr marL="2015886" indent="0">
              <a:buNone/>
              <a:defRPr sz="1764" b="1"/>
            </a:lvl5pPr>
            <a:lvl6pPr marL="2519858" indent="0">
              <a:buNone/>
              <a:defRPr sz="1764" b="1"/>
            </a:lvl6pPr>
            <a:lvl7pPr marL="3023829" indent="0">
              <a:buNone/>
              <a:defRPr sz="1764" b="1"/>
            </a:lvl7pPr>
            <a:lvl8pPr marL="3527801" indent="0">
              <a:buNone/>
              <a:defRPr sz="1764" b="1"/>
            </a:lvl8pPr>
            <a:lvl9pPr marL="4031772" indent="0">
              <a:buNone/>
              <a:defRPr sz="1764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412731" y="2761381"/>
            <a:ext cx="4545413" cy="406157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7400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8621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82827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45413" y="1088455"/>
            <a:ext cx="5412730" cy="5372269"/>
          </a:xfrm>
        </p:spPr>
        <p:txBody>
          <a:bodyPr/>
          <a:lstStyle>
            <a:lvl1pPr>
              <a:defRPr sz="3527"/>
            </a:lvl1pPr>
            <a:lvl2pPr>
              <a:defRPr sz="3086"/>
            </a:lvl2pPr>
            <a:lvl3pPr>
              <a:defRPr sz="2646"/>
            </a:lvl3pPr>
            <a:lvl4pPr>
              <a:defRPr sz="2205"/>
            </a:lvl4pPr>
            <a:lvl5pPr>
              <a:defRPr sz="2205"/>
            </a:lvl5pPr>
            <a:lvl6pPr>
              <a:defRPr sz="2205"/>
            </a:lvl6pPr>
            <a:lvl7pPr>
              <a:defRPr sz="2205"/>
            </a:lvl7pPr>
            <a:lvl8pPr>
              <a:defRPr sz="2205"/>
            </a:lvl8pPr>
            <a:lvl9pPr>
              <a:defRPr sz="2205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154293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36455" y="503978"/>
            <a:ext cx="3448388" cy="1763924"/>
          </a:xfrm>
        </p:spPr>
        <p:txBody>
          <a:bodyPr anchor="b"/>
          <a:lstStyle>
            <a:lvl1pPr>
              <a:defRPr sz="3527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545413" y="1088455"/>
            <a:ext cx="5412730" cy="5372269"/>
          </a:xfrm>
        </p:spPr>
        <p:txBody>
          <a:bodyPr anchor="t"/>
          <a:lstStyle>
            <a:lvl1pPr marL="0" indent="0">
              <a:buNone/>
              <a:defRPr sz="3527"/>
            </a:lvl1pPr>
            <a:lvl2pPr marL="503972" indent="0">
              <a:buNone/>
              <a:defRPr sz="3086"/>
            </a:lvl2pPr>
            <a:lvl3pPr marL="1007943" indent="0">
              <a:buNone/>
              <a:defRPr sz="2646"/>
            </a:lvl3pPr>
            <a:lvl4pPr marL="1511915" indent="0">
              <a:buNone/>
              <a:defRPr sz="2205"/>
            </a:lvl4pPr>
            <a:lvl5pPr marL="2015886" indent="0">
              <a:buNone/>
              <a:defRPr sz="2205"/>
            </a:lvl5pPr>
            <a:lvl6pPr marL="2519858" indent="0">
              <a:buNone/>
              <a:defRPr sz="2205"/>
            </a:lvl6pPr>
            <a:lvl7pPr marL="3023829" indent="0">
              <a:buNone/>
              <a:defRPr sz="2205"/>
            </a:lvl7pPr>
            <a:lvl8pPr marL="3527801" indent="0">
              <a:buNone/>
              <a:defRPr sz="2205"/>
            </a:lvl8pPr>
            <a:lvl9pPr marL="4031772" indent="0">
              <a:buNone/>
              <a:defRPr sz="2205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36455" y="2267902"/>
            <a:ext cx="3448388" cy="4201570"/>
          </a:xfrm>
        </p:spPr>
        <p:txBody>
          <a:bodyPr/>
          <a:lstStyle>
            <a:lvl1pPr marL="0" indent="0">
              <a:buNone/>
              <a:defRPr sz="1764"/>
            </a:lvl1pPr>
            <a:lvl2pPr marL="503972" indent="0">
              <a:buNone/>
              <a:defRPr sz="1543"/>
            </a:lvl2pPr>
            <a:lvl3pPr marL="1007943" indent="0">
              <a:buNone/>
              <a:defRPr sz="1323"/>
            </a:lvl3pPr>
            <a:lvl4pPr marL="1511915" indent="0">
              <a:buNone/>
              <a:defRPr sz="1102"/>
            </a:lvl4pPr>
            <a:lvl5pPr marL="2015886" indent="0">
              <a:buNone/>
              <a:defRPr sz="1102"/>
            </a:lvl5pPr>
            <a:lvl6pPr marL="2519858" indent="0">
              <a:buNone/>
              <a:defRPr sz="1102"/>
            </a:lvl6pPr>
            <a:lvl7pPr marL="3023829" indent="0">
              <a:buNone/>
              <a:defRPr sz="1102"/>
            </a:lvl7pPr>
            <a:lvl8pPr marL="3527801" indent="0">
              <a:buNone/>
              <a:defRPr sz="1102"/>
            </a:lvl8pPr>
            <a:lvl9pPr marL="4031772" indent="0">
              <a:buNone/>
              <a:defRPr sz="1102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3506406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675449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651329" y="402483"/>
            <a:ext cx="2305422" cy="640647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735063" y="402483"/>
            <a:ext cx="6782619" cy="640647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06799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35062" y="402484"/>
            <a:ext cx="9221689" cy="14611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35062" y="2012414"/>
            <a:ext cx="9221689" cy="479654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35062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BD05AA-EA16-4617-B9D6-26C8638BAEC9}" type="datetimeFigureOut">
              <a:rPr lang="en-GB" smtClean="0"/>
              <a:t>05/01/2026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41663" y="7006700"/>
            <a:ext cx="3608487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551093" y="7006700"/>
            <a:ext cx="2405658" cy="40248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32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592B11D-A073-4B7F-97FE-D527B0E0813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2544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1007943" rtl="0" eaLnBrk="1" latinLnBrk="0" hangingPunct="1">
        <a:lnSpc>
          <a:spcPct val="90000"/>
        </a:lnSpc>
        <a:spcBef>
          <a:spcPct val="0"/>
        </a:spcBef>
        <a:buNone/>
        <a:defRPr sz="485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1986" indent="-251986" algn="l" defTabSz="1007943" rtl="0" eaLnBrk="1" latinLnBrk="0" hangingPunct="1">
        <a:lnSpc>
          <a:spcPct val="90000"/>
        </a:lnSpc>
        <a:spcBef>
          <a:spcPts val="1102"/>
        </a:spcBef>
        <a:buFont typeface="Arial" panose="020B0604020202020204" pitchFamily="34" charset="0"/>
        <a:buChar char="•"/>
        <a:defRPr sz="3086" kern="1200">
          <a:solidFill>
            <a:schemeClr val="tx1"/>
          </a:solidFill>
          <a:latin typeface="+mn-lt"/>
          <a:ea typeface="+mn-ea"/>
          <a:cs typeface="+mn-cs"/>
        </a:defRPr>
      </a:lvl1pPr>
      <a:lvl2pPr marL="75595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646" kern="1200">
          <a:solidFill>
            <a:schemeClr val="tx1"/>
          </a:solidFill>
          <a:latin typeface="+mn-lt"/>
          <a:ea typeface="+mn-ea"/>
          <a:cs typeface="+mn-cs"/>
        </a:defRPr>
      </a:lvl2pPr>
      <a:lvl3pPr marL="1259929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2205" kern="1200">
          <a:solidFill>
            <a:schemeClr val="tx1"/>
          </a:solidFill>
          <a:latin typeface="+mn-lt"/>
          <a:ea typeface="+mn-ea"/>
          <a:cs typeface="+mn-cs"/>
        </a:defRPr>
      </a:lvl3pPr>
      <a:lvl4pPr marL="1763900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267872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771844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275815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779787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283758" indent="-251986" algn="l" defTabSz="1007943" rtl="0" eaLnBrk="1" latinLnBrk="0" hangingPunct="1">
        <a:lnSpc>
          <a:spcPct val="90000"/>
        </a:lnSpc>
        <a:spcBef>
          <a:spcPts val="551"/>
        </a:spcBef>
        <a:buFont typeface="Arial" panose="020B0604020202020204" pitchFamily="34" charset="0"/>
        <a:buChar char="•"/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1pPr>
      <a:lvl2pPr marL="5039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2pPr>
      <a:lvl3pPr marL="1007943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3pPr>
      <a:lvl4pPr marL="1511915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4pPr>
      <a:lvl5pPr marL="2015886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5pPr>
      <a:lvl6pPr marL="2519858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6pPr>
      <a:lvl7pPr marL="3023829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7pPr>
      <a:lvl8pPr marL="3527801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8pPr>
      <a:lvl9pPr marL="4031772" algn="l" defTabSz="1007943" rtl="0" eaLnBrk="1" latinLnBrk="0" hangingPunct="1">
        <a:defRPr sz="198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oster of a book and a cartoon house&#10;&#10;AI-generated content may be incorrect.">
            <a:extLst>
              <a:ext uri="{FF2B5EF4-FFF2-40B4-BE49-F238E27FC236}">
                <a16:creationId xmlns:a16="http://schemas.microsoft.com/office/drawing/2014/main" id="{CFDE43EC-3A63-F574-B5C0-6C460C40699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924931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map of the world&#10;&#10;AI-generated content may be incorrect.">
            <a:extLst>
              <a:ext uri="{FF2B5EF4-FFF2-40B4-BE49-F238E27FC236}">
                <a16:creationId xmlns:a16="http://schemas.microsoft.com/office/drawing/2014/main" id="{CC7315C3-763B-9C2B-8593-8C2142E347C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4355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teddy bears with different expressions&#10;&#10;AI-generated content may be incorrect.">
            <a:extLst>
              <a:ext uri="{FF2B5EF4-FFF2-40B4-BE49-F238E27FC236}">
                <a16:creationId xmlns:a16="http://schemas.microsoft.com/office/drawing/2014/main" id="{2D3CF359-264A-A545-FB1F-E775F35626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89126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white rectangular frame with black text&#10;&#10;AI-generated content may be incorrect.">
            <a:extLst>
              <a:ext uri="{FF2B5EF4-FFF2-40B4-BE49-F238E27FC236}">
                <a16:creationId xmlns:a16="http://schemas.microsoft.com/office/drawing/2014/main" id="{C9839051-C626-5C8A-5669-29E69A863E7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21705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group of children reading&#10;&#10;AI-generated content may be incorrect.">
            <a:extLst>
              <a:ext uri="{FF2B5EF4-FFF2-40B4-BE49-F238E27FC236}">
                <a16:creationId xmlns:a16="http://schemas.microsoft.com/office/drawing/2014/main" id="{0BAF4212-8FD5-13B6-ABB3-99007000D74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96860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review form with stars and a cartoon character&#10;&#10;AI-generated content may be incorrect.">
            <a:extLst>
              <a:ext uri="{FF2B5EF4-FFF2-40B4-BE49-F238E27FC236}">
                <a16:creationId xmlns:a16="http://schemas.microsoft.com/office/drawing/2014/main" id="{4BDF18D5-C1B2-AC43-7594-D20735FEF06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366041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teddy bear and a number&#10;&#10;AI-generated content may be incorrect.">
            <a:extLst>
              <a:ext uri="{FF2B5EF4-FFF2-40B4-BE49-F238E27FC236}">
                <a16:creationId xmlns:a16="http://schemas.microsoft.com/office/drawing/2014/main" id="{D866C8A1-B400-4F12-7329-AB836A50560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335845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book with a teddy bear holding a number&#10;&#10;AI-generated content may be incorrect.">
            <a:extLst>
              <a:ext uri="{FF2B5EF4-FFF2-40B4-BE49-F238E27FC236}">
                <a16:creationId xmlns:a16="http://schemas.microsoft.com/office/drawing/2014/main" id="{639D3550-CEEA-F9FF-4A18-C37769E7BFD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716830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flag with text and a cartoon character&#10;&#10;AI-generated content may be incorrect.">
            <a:extLst>
              <a:ext uri="{FF2B5EF4-FFF2-40B4-BE49-F238E27FC236}">
                <a16:creationId xmlns:a16="http://schemas.microsoft.com/office/drawing/2014/main" id="{30F65885-8A88-3D33-B4C2-08B10B6249E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9423199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olorful square with symbols&#10;&#10;AI-generated content may be incorrect.">
            <a:extLst>
              <a:ext uri="{FF2B5EF4-FFF2-40B4-BE49-F238E27FC236}">
                <a16:creationId xmlns:a16="http://schemas.microsoft.com/office/drawing/2014/main" id="{A5221F03-73E8-3DD6-D915-5E21E869E55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879777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aphic of a child's rights&#10;&#10;AI-generated content may be incorrect.">
            <a:extLst>
              <a:ext uri="{FF2B5EF4-FFF2-40B4-BE49-F238E27FC236}">
                <a16:creationId xmlns:a16="http://schemas.microsoft.com/office/drawing/2014/main" id="{2F0C2BBC-F9F2-7DDB-57E8-06285304096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60734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hart of vocabulary words&#10;&#10;AI-generated content may be incorrect.">
            <a:extLst>
              <a:ext uri="{FF2B5EF4-FFF2-40B4-BE49-F238E27FC236}">
                <a16:creationId xmlns:a16="http://schemas.microsoft.com/office/drawing/2014/main" id="{BC30F84F-C185-5F0A-5DAA-4A8689EC47A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10469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close-up of a chart&#10;&#10;AI-generated content may be incorrect.">
            <a:extLst>
              <a:ext uri="{FF2B5EF4-FFF2-40B4-BE49-F238E27FC236}">
                <a16:creationId xmlns:a16="http://schemas.microsoft.com/office/drawing/2014/main" id="{6936EA76-0AB9-7BDC-55AF-2BBB742FBA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10958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group of colorful posters&#10;&#10;AI-generated content may be incorrect.">
            <a:extLst>
              <a:ext uri="{FF2B5EF4-FFF2-40B4-BE49-F238E27FC236}">
                <a16:creationId xmlns:a16="http://schemas.microsoft.com/office/drawing/2014/main" id="{994ECEF6-6597-C3A1-EE75-FC26054F448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"/>
            <a:ext cx="10691813" cy="75594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1899410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5776240F08A6343B664C8B743EE5C5B" ma:contentTypeVersion="16" ma:contentTypeDescription="Create a new document." ma:contentTypeScope="" ma:versionID="bb4d6dc6ab3c9b3d966d60d976ceea69">
  <xsd:schema xmlns:xsd="http://www.w3.org/2001/XMLSchema" xmlns:xs="http://www.w3.org/2001/XMLSchema" xmlns:p="http://schemas.microsoft.com/office/2006/metadata/properties" xmlns:ns2="4aed504c-ebe7-463e-82c7-15fe6339b33a" xmlns:ns3="454ff3c7-bf6c-4573-850b-dc1564d2356c" targetNamespace="http://schemas.microsoft.com/office/2006/metadata/properties" ma:root="true" ma:fieldsID="f9b9bef806a5e98c96b46d4d47c5c165" ns2:_="" ns3:_="">
    <xsd:import namespace="4aed504c-ebe7-463e-82c7-15fe6339b33a"/>
    <xsd:import namespace="454ff3c7-bf6c-4573-850b-dc1564d2356c"/>
    <xsd:element name="properties">
      <xsd:complexType>
        <xsd:sequence>
          <xsd:element name="documentManagement">
            <xsd:complexType>
              <xsd:all>
                <xsd:element ref="ns2:Schedule_ID" minOccurs="0"/>
                <xsd:element ref="ns2:Schedule_Date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Delivery_Option" minOccurs="0"/>
                <xsd:element ref="ns2:Delivery_Purpose" minOccurs="0"/>
                <xsd:element ref="ns2:MediaServiceOCR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aed504c-ebe7-463e-82c7-15fe6339b33a" elementFormDefault="qualified">
    <xsd:import namespace="http://schemas.microsoft.com/office/2006/documentManagement/types"/>
    <xsd:import namespace="http://schemas.microsoft.com/office/infopath/2007/PartnerControls"/>
    <xsd:element name="Schedule_ID" ma:index="8" nillable="true" ma:displayName="Schedule_ID" ma:format="Dropdown" ma:internalName="Schedule_ID">
      <xsd:simpleType>
        <xsd:restriction base="dms:Text">
          <xsd:maxLength value="255"/>
        </xsd:restriction>
      </xsd:simpleType>
    </xsd:element>
    <xsd:element name="Schedule_Date" ma:index="9" nillable="true" ma:displayName="Schedule_Date" ma:format="Dropdown" ma:indexed="true" ma:internalName="Schedule_Date">
      <xsd:simpleType>
        <xsd:restriction base="dms:Text">
          <xsd:maxLength value="255"/>
        </xsd:restriction>
      </xsd:simpleType>
    </xsd:element>
    <xsd:element name="MediaServiceMetadata" ma:index="10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2" nillable="true" ma:displayName="Tags" ma:internalName="MediaServiceAutoTags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Delivery_Option" ma:index="15" nillable="true" ma:displayName="Delivery_Option" ma:format="Dropdown" ma:internalName="Delivery_Option">
      <xsd:simpleType>
        <xsd:restriction base="dms:Text">
          <xsd:maxLength value="255"/>
        </xsd:restriction>
      </xsd:simpleType>
    </xsd:element>
    <xsd:element name="Delivery_Purpose" ma:index="16" nillable="true" ma:displayName="Delivery_Purpose" ma:format="Dropdown" ma:internalName="Delivery_Purpose">
      <xsd:simpleType>
        <xsd:restriction base="dms:Text">
          <xsd:maxLength value="255"/>
        </xsd:restriction>
      </xsd:simple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lcf76f155ced4ddcb4097134ff3c332f" ma:index="20" nillable="true" ma:taxonomy="true" ma:internalName="lcf76f155ced4ddcb4097134ff3c332f" ma:taxonomyFieldName="MediaServiceImageTags" ma:displayName="Image Tags" ma:readOnly="false" ma:fieldId="{5cf76f15-5ced-4ddc-b409-7134ff3c332f}" ma:taxonomyMulti="true" ma:sspId="cd51b7ef-f8cd-44b7-9228-79928f86fec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54ff3c7-bf6c-4573-850b-dc1564d2356c" elementFormDefault="qualified">
    <xsd:import namespace="http://schemas.microsoft.com/office/2006/documentManagement/types"/>
    <xsd:import namespace="http://schemas.microsoft.com/office/infopath/2007/PartnerControls"/>
    <xsd:element name="TaxCatchAll" ma:index="21" nillable="true" ma:displayName="Taxonomy Catch All Column" ma:hidden="true" ma:list="{de0ae38d-49e6-46b5-8de1-ffade988209e}" ma:internalName="TaxCatchAll" ma:showField="CatchAllData" ma:web="454ff3c7-bf6c-4573-850b-dc1564d2356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54ff3c7-bf6c-4573-850b-dc1564d2356c" xsi:nil="true"/>
    <lcf76f155ced4ddcb4097134ff3c332f xmlns="4aed504c-ebe7-463e-82c7-15fe6339b33a">
      <Terms xmlns="http://schemas.microsoft.com/office/infopath/2007/PartnerControls"/>
    </lcf76f155ced4ddcb4097134ff3c332f>
    <Schedule_Date xmlns="4aed504c-ebe7-463e-82c7-15fe6339b33a">2026-01-02 at 06 AM</Schedule_Date>
    <Delivery_Option xmlns="4aed504c-ebe7-463e-82c7-15fe6339b33a">Schedule Delivery</Delivery_Option>
    <Schedule_ID xmlns="4aed504c-ebe7-463e-82c7-15fe6339b33a">4536</Schedule_ID>
    <Delivery_Purpose xmlns="4aed504c-ebe7-463e-82c7-15fe6339b33a">Broadcast Email</Delivery_Purpose>
  </documentManagement>
</p:properties>
</file>

<file path=customXml/itemProps1.xml><?xml version="1.0" encoding="utf-8"?>
<ds:datastoreItem xmlns:ds="http://schemas.openxmlformats.org/officeDocument/2006/customXml" ds:itemID="{E4FA900F-8E1D-4581-8289-191A75E226C1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D4BEFB3B-DFB2-4355-9811-66391F143994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aed504c-ebe7-463e-82c7-15fe6339b33a"/>
    <ds:schemaRef ds:uri="454ff3c7-bf6c-4573-850b-dc1564d2356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F047A20-002D-4AB8-ABB3-0B21AF86A9E8}">
  <ds:schemaRefs>
    <ds:schemaRef ds:uri="http://schemas.microsoft.com/office/2006/documentManagement/types"/>
    <ds:schemaRef ds:uri="454ff3c7-bf6c-4573-850b-dc1564d2356c"/>
    <ds:schemaRef ds:uri="http://schemas.microsoft.com/office/infopath/2007/PartnerControls"/>
    <ds:schemaRef ds:uri="http://schemas.openxmlformats.org/package/2006/metadata/core-properties"/>
    <ds:schemaRef ds:uri="4aed504c-ebe7-463e-82c7-15fe6339b33a"/>
    <ds:schemaRef ds:uri="http://purl.org/dc/dcmitype/"/>
    <ds:schemaRef ds:uri="http://purl.org/dc/elements/1.1/"/>
    <ds:schemaRef ds:uri="http://schemas.microsoft.com/office/2006/metadata/properties"/>
    <ds:schemaRef ds:uri="http://www.w3.org/XML/1998/namespace"/>
    <ds:schemaRef ds:uri="http://purl.org/dc/terms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</TotalTime>
  <Words>0</Words>
  <Application>Microsoft Office PowerPoint</Application>
  <PresentationFormat>Custom</PresentationFormat>
  <Paragraphs>0</Paragraphs>
  <Slides>14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Ruth Bosomworth</dc:creator>
  <cp:lastModifiedBy>Marie Hilton</cp:lastModifiedBy>
  <cp:revision>11</cp:revision>
  <dcterms:created xsi:type="dcterms:W3CDTF">2022-03-08T17:50:39Z</dcterms:created>
  <dcterms:modified xsi:type="dcterms:W3CDTF">2026-01-05T10:46:47Z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0x010100A5776240F08A6343B664C8B743EE5C5B</vt:lpwstr>
  </property>
  <property fmtid="{D5CDD505-2E9C-101B-9397-08002B2CF9AE}" pid="3" name="MediaServiceImageTags">
    <vt:lpwstr/>
  </property>
</Properties>
</file>