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68" r:id="rId19"/>
    <p:sldId id="322" r:id="rId20"/>
    <p:sldId id="292" r:id="rId21"/>
    <p:sldId id="295" r:id="rId22"/>
    <p:sldId id="296" r:id="rId23"/>
    <p:sldId id="297" r:id="rId24"/>
    <p:sldId id="298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9" r:id="rId34"/>
    <p:sldId id="313" r:id="rId35"/>
    <p:sldId id="314" r:id="rId36"/>
    <p:sldId id="310" r:id="rId37"/>
    <p:sldId id="311" r:id="rId38"/>
    <p:sldId id="312" r:id="rId39"/>
    <p:sldId id="308" r:id="rId40"/>
    <p:sldId id="315" r:id="rId41"/>
    <p:sldId id="316" r:id="rId42"/>
    <p:sldId id="317" r:id="rId43"/>
    <p:sldId id="318" r:id="rId44"/>
    <p:sldId id="320" r:id="rId45"/>
    <p:sldId id="321" r:id="rId4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61728C-3F80-4C1D-8449-82A3CCE0654E}" v="1" dt="2026-09-30T08:16:25.4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y4zrepw78e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m/news/videos/cm4g59r1r264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m/news/videos/cm4g59r1r264o" TargetMode="External"/><Relationship Id="rId4" Type="http://schemas.openxmlformats.org/officeDocument/2006/relationships/hyperlink" Target="http://www.bbc.com/news/articles/cy4zrepw78e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0zlbZTk1YU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425FE6-F391-2D29-26CC-D02409442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71916C0C-E217-F2CD-D725-E872A357F23B}"/>
              </a:ext>
            </a:extLst>
          </p:cNvPr>
          <p:cNvSpPr/>
          <p:nvPr/>
        </p:nvSpPr>
        <p:spPr>
          <a:xfrm>
            <a:off x="6894674" y="517499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EE6E0D74-0387-685F-788C-9EAB6D71A1D7}"/>
              </a:ext>
            </a:extLst>
          </p:cNvPr>
          <p:cNvSpPr/>
          <p:nvPr/>
        </p:nvSpPr>
        <p:spPr>
          <a:xfrm>
            <a:off x="6671409" y="545199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3459D901-F735-3AF4-E5A8-C01CD4BF4EFB}"/>
              </a:ext>
            </a:extLst>
          </p:cNvPr>
          <p:cNvSpPr/>
          <p:nvPr/>
        </p:nvSpPr>
        <p:spPr>
          <a:xfrm>
            <a:off x="6804707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3559DA-568C-B069-1CFB-2CBA3EB53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18A9D7-6518-2966-7BEE-55E3BF785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1B5DA5-6E05-0638-335E-6D831BDF8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F57EC9-3C7D-08CE-4410-6FB785D41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EA0A7E-E1AA-CCA8-EE81-F939EA172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CBEC77-5E1F-A1C1-BF80-AA52333AB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30DB52-229B-A001-48E2-40EDC43D7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2BD9BD-E310-38C1-315C-F24670BB2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244CC3-3E30-9919-39F0-DE320C7F8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4A13F4-E068-2313-ED7B-D345E9789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E7EEDF-C19B-5665-3188-360365A4C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740FA7-DCB9-17CA-37B6-BF2BCC950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3CC7E7-1CDF-0FE4-4A76-F8E6EC319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5CC4E2A9-81EE-756A-702B-C870EF1685B9}"/>
              </a:ext>
            </a:extLst>
          </p:cNvPr>
          <p:cNvSpPr/>
          <p:nvPr/>
        </p:nvSpPr>
        <p:spPr>
          <a:xfrm>
            <a:off x="7394157" y="230361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2D3C9BBB-0DAE-6EA0-51A1-FA4DE188DF14}"/>
              </a:ext>
            </a:extLst>
          </p:cNvPr>
          <p:cNvSpPr/>
          <p:nvPr/>
        </p:nvSpPr>
        <p:spPr>
          <a:xfrm>
            <a:off x="7436687" y="1535234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92977B7-8F2E-8F6D-B4A8-927C97E152EB}"/>
              </a:ext>
            </a:extLst>
          </p:cNvPr>
          <p:cNvSpPr/>
          <p:nvPr/>
        </p:nvSpPr>
        <p:spPr>
          <a:xfrm>
            <a:off x="7436687" y="1950102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E57BE7-5F1C-3976-647C-C94EB1588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1A0E1A8-D7FD-6465-CA1E-553B3021D19C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E9305651-288B-3640-64AA-47D7CFD6B3AE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DC94CD9-19E3-CB90-21A6-B6A6E5F07D9B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D00C48B2-FB34-60E2-FBF6-F01B04F38A7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529">
            <a:hlinkClick r:id="rId3"/>
            <a:extLst>
              <a:ext uri="{FF2B5EF4-FFF2-40B4-BE49-F238E27FC236}">
                <a16:creationId xmlns:a16="http://schemas.microsoft.com/office/drawing/2014/main" id="{953D83D9-6F6F-9F80-10BF-7AC477C06114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49FC5B-51D9-1C5A-F2DD-D4901B94F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B8233C97-BDDC-7687-3FD0-CDA1152B8C12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5B68ADD7-29D0-AB77-0BF5-83FF5290EA96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3E650BD2-D464-0A52-4385-08221FBDEA26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064868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6E22E-BED8-B1CA-93AC-DB86B47A8B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A8ABC2-4A93-1D60-4A8E-25FEA55BB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0C1082F1-D7CB-8C56-31FA-EE3608752C23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DB0A810C-D2C8-F203-DEDE-75BB920981AF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43A8EBBE-DD4D-91D6-C6D8-72B12AA7DFBC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2703418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4A418-4B00-63D5-DAF3-1A86467B3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48DD5D-0D74-4CAA-1E5C-B46C6EB46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831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AC4141-C9AD-2E5D-5BF6-E38DD445D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AA03D5-AE82-5FD3-4666-09392115F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479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9B82B-F7D8-60C1-C0B3-80152A070F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79C2E9-68BA-2963-5773-D48E50F65F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329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A2F96-122D-5411-916F-18BBB5B5F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0248D6-118B-A23C-BEEA-395A4CC59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6288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6F77E-FD68-B977-0AC4-DEF1C09C8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EBF12D-CEFB-3267-1C2B-08C5359C6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48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43922-250F-7510-DE16-7A197FEA2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A01380-5AAF-C824-F729-C1CD9CD0A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117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EB6ED-ED2D-E157-16CC-2E3C14AF9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054626-4D66-3642-FC27-8FB12B80B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96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DA29B-0CAE-6A87-CC33-56835815C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1832E0-2FC6-4D48-CB3F-E1E95C6D9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842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4F876-9445-7D35-AFF5-4FF9FA27A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491550-BB10-F883-BCB1-0638DCBB3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752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3AE18-211E-B173-5BCA-D2256E773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B493A0-42F9-C6F8-4A7B-92D3B7B3C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9360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34F75-778F-C628-6E34-BF44EF315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11FD17-E3A4-C4B1-99D1-47DC1C77A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6311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D1F53-CF1B-5DB1-3970-48610C334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D5076E-C3F2-29FF-6314-F785EB3EF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3820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904B7-429B-01D2-0F95-F71E9D382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310C4C-2B96-A19E-BA94-9B1B58546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266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BECCAA-F8D8-5617-0CB6-2C4066469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7D393A-8905-5C99-3B71-CFB8B6F8F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936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ACA4B-6D0B-A9D7-CD22-02A20654BA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E598E7-CCB2-9E6C-BC8B-D6EE8598F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75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20910-08B9-281F-0EBB-761AD8F15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661B79-9291-A707-C400-001847D51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1738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02B70-A76D-0B17-0CB8-86A5557B7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5CC7C6-4C05-21D6-3737-1D93932C8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A9B2FC0B-40C5-A1AC-56E3-D7DC1A1C45E2}"/>
              </a:ext>
            </a:extLst>
          </p:cNvPr>
          <p:cNvSpPr/>
          <p:nvPr/>
        </p:nvSpPr>
        <p:spPr>
          <a:xfrm>
            <a:off x="2486735" y="3303074"/>
            <a:ext cx="1487857" cy="5983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20389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8F36F-1DE1-AA25-AAE5-7EE4CFB75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0B7F90-79AA-C0BE-7137-9F6C7FAAF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522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F676B-6E79-C9F6-47D7-E05A4CEB5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AC88F1-3E23-5C92-6CEE-793772301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364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C28B42-2E09-9141-8DAB-C79C51595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4346B1-D41B-47EE-A8A3-A71CFB385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590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850F4-5262-8130-A415-2084555909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9249F3-3D86-30A4-271E-F1B1E4019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205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08EF4-D535-BAA8-F5A9-001977BAA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06567F-4705-868F-80C9-83ABD7D29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042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3357A-7E47-85BA-7BB0-FBCDDB5B8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9C7BCE-F580-3EE9-67CB-9E5A9A25A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2206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577B7-D6EA-FA99-338C-049880F02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429C5C-1E49-AB11-078A-07DBC238A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534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956F6-17D7-0D0D-52D2-42F470A339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39B0F1-112D-EA09-2DFF-E9B11E42B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90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2026-10-02 at 05 AM</Schedule_Date>
    <Delivery_Option xmlns="4aed504c-ebe7-463e-82c7-15fe6339b33a">Schedule Delivery</Delivery_Option>
    <Schedule_ID xmlns="4aed504c-ebe7-463e-82c7-15fe6339b33a">5372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F85A77-7EAA-4D15-9C32-7C5B596A07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4aed504c-ebe7-463e-82c7-15fe6339b33a"/>
    <ds:schemaRef ds:uri="454ff3c7-bf6c-4573-850b-dc1564d2356c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Custom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2026-10-02T10:34:20Z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