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8" r:id="rId5"/>
    <p:sldId id="257" r:id="rId6"/>
    <p:sldId id="272" r:id="rId7"/>
    <p:sldId id="271" r:id="rId8"/>
    <p:sldId id="273" r:id="rId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qj9gypk1v0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qj9gypk1v0o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" y="0"/>
            <a:ext cx="10691804" cy="7559476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84545" y="6959002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516818" y="6647882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E0605-3EB7-2961-17FF-09EDCF69B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5DEAAE-4F2E-72C4-6265-547E0FF9B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50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30F25A-04CB-CF6C-48E2-B72820D15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B2128-5CA3-264C-0AC5-7D70B892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12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1104-6841-591E-92BF-8D3963D46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AD6CD1-6E10-E2A9-CD92-44FE87C8C2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09FB1-EBA4-B479-1665-964BB096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C03D5732-6F2F-4E0C-25A9-06C71B1897E4}"/>
              </a:ext>
            </a:extLst>
          </p:cNvPr>
          <p:cNvSpPr txBox="1"/>
          <p:nvPr/>
        </p:nvSpPr>
        <p:spPr>
          <a:xfrm>
            <a:off x="8112534" y="2970307"/>
            <a:ext cx="2206439" cy="80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5F8120B7-7BA3-F471-D386-B32C0C3923D8}"/>
              </a:ext>
            </a:extLst>
          </p:cNvPr>
          <p:cNvSpPr txBox="1"/>
          <p:nvPr/>
        </p:nvSpPr>
        <p:spPr>
          <a:xfrm>
            <a:off x="8111200" y="3920566"/>
            <a:ext cx="2024894" cy="893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0517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5276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3E6D40B-71DC-4BED-82CF-487FE3D75D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purl.org/dc/terms/"/>
    <ds:schemaRef ds:uri="454ff3c7-bf6c-4573-850b-dc1564d2356c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4aed504c-ebe7-463e-82c7-15fe6339b33a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64</cp:revision>
  <dcterms:created xsi:type="dcterms:W3CDTF">2022-03-08T17:50:39Z</dcterms:created>
  <dcterms:modified xsi:type="dcterms:W3CDTF">2026-03-03T19:33:30Z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