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4C57C6-F14F-7192-5D8D-5113AAD88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6A0519-F562-8C34-903D-96DE6DA29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1B8259-47B5-74A2-9CC7-A6171AF07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869F51-5596-2B53-BF1F-B31792C0AD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F732E9-3E8F-C7F4-53CE-31A5913DC7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8C63B7-1352-739D-73B1-03575A8973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4C384F-A364-30CC-4AA3-7A7EF0847F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2A2A20-67AD-649D-2FB3-55C9DF2C4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118034-1F07-CD9A-B0E7-D913809FC4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0E4981-9939-6554-1857-D9D65F0247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4DB535-090F-1EF0-DD4A-353A0FE28C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E69B6D-43A5-530A-917A-F962AE127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400AF1-986B-5238-B785-6D30E481C1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0A9183-D433-D308-1DC3-B219FB33A5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2026-03-06 at 06 AM</Schedule_Date>
    <Delivery_Option xmlns="4aed504c-ebe7-463e-82c7-15fe6339b33a">Schedule Delivery</Delivery_Option>
    <Schedule_ID xmlns="4aed504c-ebe7-463e-82c7-15fe6339b33a">4756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infopath/2007/PartnerControls"/>
    <ds:schemaRef ds:uri="http://purl.org/dc/dcmitype/"/>
    <ds:schemaRef ds:uri="4aed504c-ebe7-463e-82c7-15fe6339b33a"/>
    <ds:schemaRef ds:uri="http://purl.org/dc/terms/"/>
    <ds:schemaRef ds:uri="http://schemas.microsoft.com/office/2006/documentManagement/types"/>
    <ds:schemaRef ds:uri="454ff3c7-bf6c-4573-850b-dc1564d2356c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329AD2-1F3C-422A-959D-EF537ADA7C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2026-03-06T11:01:10Z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