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89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nzv799m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A7Mc6hZNp3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A7Mc6hZNp3A" TargetMode="External"/><Relationship Id="rId4" Type="http://schemas.openxmlformats.org/officeDocument/2006/relationships/hyperlink" Target="http://www.bbc.com/news/articles/cwy1nzv799m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&#10;&#10;AI-generated content may be incorrect.">
            <a:extLst>
              <a:ext uri="{FF2B5EF4-FFF2-40B4-BE49-F238E27FC236}">
                <a16:creationId xmlns:a16="http://schemas.microsoft.com/office/drawing/2014/main" id="{698ABB8F-AD92-03EF-EA16-FDB5B9277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 on them&#10;&#10;AI-generated content may be incorrect.">
            <a:extLst>
              <a:ext uri="{FF2B5EF4-FFF2-40B4-BE49-F238E27FC236}">
                <a16:creationId xmlns:a16="http://schemas.microsoft.com/office/drawing/2014/main" id="{1EDCA6E5-8755-D3A1-15FF-157192B8A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football ball&#10;&#10;AI-generated content may be incorrect.">
            <a:extLst>
              <a:ext uri="{FF2B5EF4-FFF2-40B4-BE49-F238E27FC236}">
                <a16:creationId xmlns:a16="http://schemas.microsoft.com/office/drawing/2014/main" id="{75B4BC5D-FC59-A864-5F79-85189FCAD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65DE9D5-1A36-9A5E-0756-17A8A9B3A789}"/>
              </a:ext>
            </a:extLst>
          </p:cNvPr>
          <p:cNvSpPr/>
          <p:nvPr/>
        </p:nvSpPr>
        <p:spPr>
          <a:xfrm>
            <a:off x="6937542" y="537395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D7DAEF-5076-D806-6D69-845E5F93E5D7}"/>
              </a:ext>
            </a:extLst>
          </p:cNvPr>
          <p:cNvSpPr/>
          <p:nvPr/>
        </p:nvSpPr>
        <p:spPr>
          <a:xfrm>
            <a:off x="6747676" y="566777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017A178-BD2F-1674-8C2C-4BD12DFD2C1B}"/>
              </a:ext>
            </a:extLst>
          </p:cNvPr>
          <p:cNvSpPr/>
          <p:nvPr/>
        </p:nvSpPr>
        <p:spPr>
          <a:xfrm>
            <a:off x="6814325" y="598068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F124EE2A-8678-F443-0382-69F258274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DCB27244-613B-ECA1-4C8A-A1E6E7F71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osing for a picture&#10;&#10;AI-generated content may be incorrect.">
            <a:extLst>
              <a:ext uri="{FF2B5EF4-FFF2-40B4-BE49-F238E27FC236}">
                <a16:creationId xmlns:a16="http://schemas.microsoft.com/office/drawing/2014/main" id="{E99C9BA9-AC27-496A-4F18-D245B581D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79D17EFF-A2DD-714F-5F46-E1A46DA94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text and images&#10;&#10;AI-generated content may be incorrect.">
            <a:extLst>
              <a:ext uri="{FF2B5EF4-FFF2-40B4-BE49-F238E27FC236}">
                <a16:creationId xmlns:a16="http://schemas.microsoft.com/office/drawing/2014/main" id="{17BD1D03-5669-4490-EF1A-B2B43ABD9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 on them&#10;&#10;AI-generated content may be incorrect.">
            <a:extLst>
              <a:ext uri="{FF2B5EF4-FFF2-40B4-BE49-F238E27FC236}">
                <a16:creationId xmlns:a16="http://schemas.microsoft.com/office/drawing/2014/main" id="{3F334E84-1048-947E-EEFB-A7F28F655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AI-generated content may be incorrect.">
            <a:extLst>
              <a:ext uri="{FF2B5EF4-FFF2-40B4-BE49-F238E27FC236}">
                <a16:creationId xmlns:a16="http://schemas.microsoft.com/office/drawing/2014/main" id="{3220763C-7436-73F8-9CC4-A00452A44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media literacy&#10;&#10;AI-generated content may be incorrect.">
            <a:extLst>
              <a:ext uri="{FF2B5EF4-FFF2-40B4-BE49-F238E27FC236}">
                <a16:creationId xmlns:a16="http://schemas.microsoft.com/office/drawing/2014/main" id="{E1E177AA-19D9-5953-76F1-C590C1150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40BF375-E154-B7D8-B22D-DDD73537A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&#10;&#10;AI-generated content may be incorrect.">
            <a:extLst>
              <a:ext uri="{FF2B5EF4-FFF2-40B4-BE49-F238E27FC236}">
                <a16:creationId xmlns:a16="http://schemas.microsoft.com/office/drawing/2014/main" id="{B9ECDEE1-06D9-BACC-1D5B-7F300EEDD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1C115C3F-153E-6149-99BA-3C2205B4A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words&#10;&#10;AI-generated content may be incorrect.">
            <a:extLst>
              <a:ext uri="{FF2B5EF4-FFF2-40B4-BE49-F238E27FC236}">
                <a16:creationId xmlns:a16="http://schemas.microsoft.com/office/drawing/2014/main" id="{0677EB26-A22B-3BA3-A7BF-FAC06C0D8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BD841008-3D43-4A73-DE87-9D6BC8B71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mages of a news&#10;&#10;AI-generated content may be incorrect.">
            <a:extLst>
              <a:ext uri="{FF2B5EF4-FFF2-40B4-BE49-F238E27FC236}">
                <a16:creationId xmlns:a16="http://schemas.microsoft.com/office/drawing/2014/main" id="{73E09C0F-FBE0-99D6-5C4D-D396965B0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596CEA5-ECD0-B4DC-A3C6-67D60E81EA9F}"/>
              </a:ext>
            </a:extLst>
          </p:cNvPr>
          <p:cNvSpPr/>
          <p:nvPr/>
        </p:nvSpPr>
        <p:spPr>
          <a:xfrm>
            <a:off x="7406349" y="2565086"/>
            <a:ext cx="1918403" cy="195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3F0C482-1D4B-C77B-9076-A631B1BDD41E}"/>
              </a:ext>
            </a:extLst>
          </p:cNvPr>
          <p:cNvSpPr/>
          <p:nvPr/>
        </p:nvSpPr>
        <p:spPr>
          <a:xfrm>
            <a:off x="7406349" y="1602880"/>
            <a:ext cx="2569460" cy="19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320B7BD-52F9-66D5-922E-90D575A34FFF}"/>
              </a:ext>
            </a:extLst>
          </p:cNvPr>
          <p:cNvSpPr/>
          <p:nvPr/>
        </p:nvSpPr>
        <p:spPr>
          <a:xfrm>
            <a:off x="7406349" y="2207024"/>
            <a:ext cx="1918403" cy="19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078A19BA-3CDD-053C-FECA-493CD8C82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0D677555-07B6-248D-12F3-716E3014AED9}"/>
              </a:ext>
            </a:extLst>
          </p:cNvPr>
          <p:cNvSpPr/>
          <p:nvPr/>
        </p:nvSpPr>
        <p:spPr>
          <a:xfrm>
            <a:off x="4893175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589AF1AC-C812-FEC1-F2AE-9FCCEC25E789}"/>
              </a:ext>
            </a:extLst>
          </p:cNvPr>
          <p:cNvSpPr/>
          <p:nvPr/>
        </p:nvSpPr>
        <p:spPr>
          <a:xfrm>
            <a:off x="7066363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DD8E0EBE-C94F-19EC-C225-7B675B624006}"/>
              </a:ext>
            </a:extLst>
          </p:cNvPr>
          <p:cNvSpPr/>
          <p:nvPr/>
        </p:nvSpPr>
        <p:spPr>
          <a:xfrm>
            <a:off x="9050771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of stars and planets&#10;&#10;AI-generated content may be incorrect.">
            <a:extLst>
              <a:ext uri="{FF2B5EF4-FFF2-40B4-BE49-F238E27FC236}">
                <a16:creationId xmlns:a16="http://schemas.microsoft.com/office/drawing/2014/main" id="{9B3AB1E1-0269-E978-FAC6-34DFE8233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DD4D3B4-A7E7-D599-BB6C-EF9622E6ECED}"/>
              </a:ext>
            </a:extLst>
          </p:cNvPr>
          <p:cNvSpPr/>
          <p:nvPr/>
        </p:nvSpPr>
        <p:spPr>
          <a:xfrm>
            <a:off x="4893175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5C3F5A8-46E2-52B5-0C2A-BB4551A7F4D9}"/>
              </a:ext>
            </a:extLst>
          </p:cNvPr>
          <p:cNvSpPr/>
          <p:nvPr/>
        </p:nvSpPr>
        <p:spPr>
          <a:xfrm>
            <a:off x="7066363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34E196F-EF47-A34C-D837-D535BF83CC1F}"/>
              </a:ext>
            </a:extLst>
          </p:cNvPr>
          <p:cNvSpPr/>
          <p:nvPr/>
        </p:nvSpPr>
        <p:spPr>
          <a:xfrm>
            <a:off x="9050771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on it&#10;&#10;AI-generated content may be incorrect.">
            <a:extLst>
              <a:ext uri="{FF2B5EF4-FFF2-40B4-BE49-F238E27FC236}">
                <a16:creationId xmlns:a16="http://schemas.microsoft.com/office/drawing/2014/main" id="{1D5A8E48-9A57-FD7A-B369-D51E65170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A215A78-1851-2949-4298-D28020C58D7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0B2BEAA-E2BB-0C5C-353A-C5D23C4B83D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C6C76FF-F23E-DF2D-EE17-7CD048459F49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F5E5E02-7D0B-0E36-DD41-E5CA0A1ED0A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75499894-4D3F-BADB-DB3C-CB623B16E9BA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2025-02-21 at 06 AM</Schedule_Date>
    <Delivery_Option xmlns="4aed504c-ebe7-463e-82c7-15fe6339b33a">Schedule Delivery</Delivery_Option>
    <Schedule_ID xmlns="4aed504c-ebe7-463e-82c7-15fe6339b33a">3471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F8539F-464E-4F53-A414-BBC47E5ECFE5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21</cp:revision>
  <dcterms:created xsi:type="dcterms:W3CDTF">2022-03-08T17:50:39Z</dcterms:created>
  <dcterms:modified xsi:type="dcterms:W3CDTF">2025-02-18T13:12:07Z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