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z0pnekxpn8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nPm46HLnPAc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nPm46HLnPAc" TargetMode="External"/><Relationship Id="rId4" Type="http://schemas.openxmlformats.org/officeDocument/2006/relationships/hyperlink" Target="http://www.bbc.com/news/articles/cz0pnekxpn8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988B78-B870-B8FC-2BF6-D138A8550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0B847E0-7C07-B951-768D-427FD45C103F}"/>
              </a:ext>
            </a:extLst>
          </p:cNvPr>
          <p:cNvSpPr/>
          <p:nvPr/>
        </p:nvSpPr>
        <p:spPr>
          <a:xfrm>
            <a:off x="6931250" y="553520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39C99D7-5908-BFD9-F70F-83943F25549B}"/>
              </a:ext>
            </a:extLst>
          </p:cNvPr>
          <p:cNvSpPr/>
          <p:nvPr/>
        </p:nvSpPr>
        <p:spPr>
          <a:xfrm>
            <a:off x="6713674" y="5783996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FE8B7A8-36CF-F68E-95B1-39EED0EA8F50}"/>
              </a:ext>
            </a:extLst>
          </p:cNvPr>
          <p:cNvSpPr/>
          <p:nvPr/>
        </p:nvSpPr>
        <p:spPr>
          <a:xfrm>
            <a:off x="6780323" y="617128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07DDDE-F26B-F153-D735-5E51C22C0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8B0035-950A-3EE9-8AF2-B50DE55E1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DCCACD-A2E2-84EE-E982-1F5EABFBB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1D0476-8403-8144-BF26-B8E0AEFF8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D79A6C-8CE9-10DE-B0C9-1F633597B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362F3C-D599-0C01-A8A1-15ACACADD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6E816F-3381-1E06-CAAE-08C6B6EDB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95EB9-5CC1-D851-BEA6-A5DF75E58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29A61B-9130-4066-16A1-4549897D5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989E13-45AD-0228-72CA-E01F2A007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0EAFDF-751F-8C7C-9F24-BE44E1E4C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C89E46-5961-8CC1-1843-D25CFB921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59AE0F-C977-7640-0053-CABD83266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5679A-B866-4554-02C2-40CA32702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350839C-AECC-2BE6-4244-F9A69D656394}"/>
              </a:ext>
            </a:extLst>
          </p:cNvPr>
          <p:cNvSpPr/>
          <p:nvPr/>
        </p:nvSpPr>
        <p:spPr>
          <a:xfrm>
            <a:off x="7406349" y="24726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BA9A92E-8019-F58D-136E-3713042C4B04}"/>
              </a:ext>
            </a:extLst>
          </p:cNvPr>
          <p:cNvSpPr/>
          <p:nvPr/>
        </p:nvSpPr>
        <p:spPr>
          <a:xfrm>
            <a:off x="7406349" y="1440159"/>
            <a:ext cx="241813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F089401-C124-86E5-BD5C-1207414A48E2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8002E-F32F-F7C0-B7B4-8552F5262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4C95EE-4CD6-89CF-ED0F-C8F19FF10F8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48A3612-70E7-2751-158B-80346D3FD83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C7D12E1-70A0-7ADC-567B-3D22AE2E5B5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486D938-09E9-884E-F088-06D4C7CC18D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F6A909C2-BAB3-0830-F383-C0736691F28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8617C2-5BCB-CBB7-D28F-0E643EB43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C3275D3-2536-231B-042A-A85D2641D96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C6678C-5F36-0E02-2ACB-ED7260DCE21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1D23F0-4524-E656-DF07-55A4A8B58AF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541117-DB79-8CD9-F068-AB5DDBCA2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1FE2133-7B6A-1C3F-1389-2FD814D24BA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EB5C06C-8871-2244-5656-46D2CB3CA09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056CE4-AC05-16E5-BFAD-639BFE70F1C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2026-02-06 at 06 AM</Schedule_Date>
    <Delivery_Option xmlns="4aed504c-ebe7-463e-82c7-15fe6339b33a">Schedule Delivery</Delivery_Option>
    <Schedule_ID xmlns="4aed504c-ebe7-463e-82c7-15fe6339b33a">4653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8AC2FE-EE47-4F36-BD81-7CF9BB3DE4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4aed504c-ebe7-463e-82c7-15fe6339b33a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454ff3c7-bf6c-4573-850b-dc1564d235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2026-02-06T09:24:34Z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