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2" r:id="rId6"/>
    <p:sldId id="263" r:id="rId7"/>
    <p:sldId id="262" r:id="rId8"/>
    <p:sldId id="260" r:id="rId9"/>
    <p:sldId id="259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4" r:id="rId19"/>
    <p:sldId id="320" r:id="rId20"/>
    <p:sldId id="287" r:id="rId21"/>
    <p:sldId id="293" r:id="rId22"/>
    <p:sldId id="294" r:id="rId23"/>
    <p:sldId id="295" r:id="rId24"/>
    <p:sldId id="296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308" r:id="rId36"/>
    <p:sldId id="309" r:id="rId37"/>
    <p:sldId id="310" r:id="rId38"/>
    <p:sldId id="311" r:id="rId39"/>
    <p:sldId id="312" r:id="rId40"/>
    <p:sldId id="313" r:id="rId41"/>
    <p:sldId id="314" r:id="rId42"/>
    <p:sldId id="315" r:id="rId43"/>
    <p:sldId id="316" r:id="rId44"/>
    <p:sldId id="318" r:id="rId45"/>
    <p:sldId id="319" r:id="rId4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x2zkj4lgvy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videos/c8e34z151lk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newsround/videos/c8e34z151lko" TargetMode="External"/><Relationship Id="rId4" Type="http://schemas.openxmlformats.org/officeDocument/2006/relationships/hyperlink" Target="http://www.bbc.co.uk/news/articles/cx2zkj4lgvy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HJJzD46-qU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113351-2C94-0711-CA4D-C70748AC1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 flipH="1">
            <a:off x="4419697" y="4901224"/>
            <a:ext cx="609601" cy="458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 flipH="1">
            <a:off x="3925824" y="5150012"/>
            <a:ext cx="609600" cy="458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 flipH="1">
            <a:off x="4117345" y="5488531"/>
            <a:ext cx="609601" cy="458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3CE7B0-19AE-903A-FD1B-5BDC5FD13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D10BC1-6E51-6962-688E-0B1A94AAF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376C3D-F57D-B083-6A7E-FA084CD49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FAC4CB-A156-C5BC-34E7-6F61D69B7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E9957D-8EBC-1C23-A0A6-6831CAD97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D37FE1-D0B7-DA0D-CDB3-77E75AF4B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BCFDB8-11A5-F1C7-9E8A-25D6DCC4EA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C8D31B-A446-2766-A044-A58989DEB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CE2ED3-0CA7-D1DE-7899-CD098FE34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90287-4769-E27E-4F27-55E763AB2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18B8ED-C320-C556-E835-A5C0D4400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2A5111-0524-84E5-0383-0FDE86DE5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AC6A4D-DAA3-B5BC-20A3-723389596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83293031-6C9F-5DED-6319-6B9A51376BC5}"/>
              </a:ext>
            </a:extLst>
          </p:cNvPr>
          <p:cNvSpPr/>
          <p:nvPr/>
        </p:nvSpPr>
        <p:spPr>
          <a:xfrm>
            <a:off x="7406349" y="251230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420A12FE-BC6B-1CEC-124D-CE9F1DD90FAB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68EAE9D1-D629-4A6E-D73F-99A725235714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F34568-CF6C-30D0-3EF8-1422DF850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1A9A715F-CA2F-0B0E-4B79-52C78034D29F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02219E58-6EE6-D098-E541-BBE281EAA046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1D88EC2-E78A-C86B-E9A7-14E0087B8A29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5E57B407-933C-CFF8-F0DE-132F978C35A9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529">
            <a:hlinkClick r:id="rId7"/>
            <a:extLst>
              <a:ext uri="{FF2B5EF4-FFF2-40B4-BE49-F238E27FC236}">
                <a16:creationId xmlns:a16="http://schemas.microsoft.com/office/drawing/2014/main" id="{C2494A93-6B31-6191-6AAD-55023812798C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AF7E9B-033D-35B0-EB56-677387312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C2920C6A-3F60-BA1D-688C-EC3275936871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233E0450-33BA-B97D-BAC3-9C12432B0F8F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FF61DFF9-6625-B522-A747-5A2D48A6E918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90927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0E3F96-8CC4-7409-4786-A514AF68BE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D2650188-28C1-33BE-3FFD-26E7893CE565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04A62135-E7A5-E99A-EE59-A4B3C61927E8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49A9C945-2CF2-9053-14AE-3ACCF85BC01E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E7F1E-A2CC-244E-B2E6-F89505AC9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0FAE69-8201-DF2E-5905-799023296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12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31F00-8A0D-6178-0CBF-4194B48D4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818F39-1817-900D-CCB4-56FC6324C1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469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0E37C-D1D5-D931-B69D-5B4E63076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B61ACA-41E7-C595-45BC-CCD878CBF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67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21049-D62F-5DC6-2B57-57EC3EC25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94C49F-DC70-0AEC-B8C2-CBAC7501C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784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1A61A-6B93-B2B7-3FF2-B2B17DC12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CF2420-1072-8BDF-54A3-FB092C280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534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2D5EB-D4E7-E095-47BC-A085FCC05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BCFD1C-7944-B24B-C1EB-AB1497EBE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195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FC747-237F-8771-E46D-5C1990F04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B862C4-BD8C-CF49-F907-041326258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419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26EC8-B4F1-9343-6696-46C826B3A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1A2EDB-F7BF-1A81-373A-E6DF88224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338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4F3A9-4B65-28AC-435E-2E76EC4C8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4BB91D-96B5-60D6-0952-0847DBDB6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52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A2432-4C51-E288-CA7B-698B147FD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016E0E-7261-56F5-1B69-B305ABD6A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215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AE4B85-6136-8B4A-A071-AF41519A6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1EF3BF-3D95-37B7-44C0-F0F11A5E0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99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E6ED8-C02C-EDD2-C2F2-4A0BB4E9C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9A44A4-7B7F-3FD6-FA06-BF0B90C48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777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5B6ED0-4518-88EF-FD52-22C707665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68C18A-7D75-D461-8D36-1463AFC40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471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31922-6E74-C24E-8316-A9E2B5CFD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B2ADA5-AC34-CE08-0D19-009D258F7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072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5C8FE-3C13-239E-2879-7F97A8CA6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FF9ADC-F34A-B82B-0923-47AEE771B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2966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ED30C-2216-5CC6-7576-B8B1DFE38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A0155B-9B83-B5AD-DFD4-4B957BCD3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988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E8BAA-F580-583E-001D-87C422F77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095022-4842-8D5E-6962-59389FA76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7509342F-5D81-552A-8774-606A92E0B45F}"/>
              </a:ext>
            </a:extLst>
          </p:cNvPr>
          <p:cNvSpPr/>
          <p:nvPr/>
        </p:nvSpPr>
        <p:spPr>
          <a:xfrm>
            <a:off x="2468589" y="3236607"/>
            <a:ext cx="1469427" cy="543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86380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C97C9-B5A2-41F3-1A56-0DA8A4276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C35E86-1310-5C84-FAC8-C93135ADC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752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7C2AF-26CD-4A19-EDAC-88FFC3839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FFED34-0AE6-4A5D-C3C5-1696641B6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598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B6668-2A35-1317-BD6A-71EB4BDE1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0ECE2C-0344-4EA0-B652-49729C09D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571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365E3-B2BF-7DFF-8727-EFF656C6F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F871A-5DFD-E34C-1413-39764E094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14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0A772-C52F-FF23-1936-399F86EDE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67F452-D95E-959A-8C98-603F1B633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465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A2F82-896D-CFB4-8A6E-B6777A613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EF8E33-ECAB-8D28-7723-49755DC72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EF902-5E33-3A4B-671F-0F34BD06C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0E9B35-F5C3-9429-0055-54DA3DFA5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1475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859B6-0340-3DD5-FA78-68026DC4C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7717AA-A4BF-8C5B-7BEE-F8091B751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24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2026-09-25 at 05 AM</Schedule_Date>
    <Delivery_Option xmlns="4aed504c-ebe7-463e-82c7-15fe6339b33a">Schedule Delivery</Delivery_Option>
    <Schedule_ID xmlns="4aed504c-ebe7-463e-82c7-15fe6339b33a">5344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4aed504c-ebe7-463e-82c7-15fe6339b33a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92776F9-C348-4F2F-9EC9-EC458B268C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Custom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2026-09-25T07:11:38Z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