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81" r:id="rId5"/>
    <p:sldId id="280" r:id="rId6"/>
    <p:sldId id="279" r:id="rId7"/>
    <p:sldId id="278" r:id="rId8"/>
    <p:sldId id="277" r:id="rId9"/>
    <p:sldId id="276" r:id="rId10"/>
    <p:sldId id="264" r:id="rId11"/>
    <p:sldId id="263" r:id="rId12"/>
    <p:sldId id="262" r:id="rId13"/>
    <p:sldId id="261" r:id="rId14"/>
    <p:sldId id="260" r:id="rId15"/>
    <p:sldId id="259" r:id="rId16"/>
    <p:sldId id="257" r:id="rId17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111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04/04/2025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04/04/2025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04/04/2025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04/04/2025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04/04/2025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04/04/2025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04/04/2025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04/04/2025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04/04/2025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04/04/2025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04/04/2025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04/04/2025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KLrRNtSqiUc" TargetMode="External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lue and white text&#10;&#10;AI-generated content may be incorrect.">
            <a:extLst>
              <a:ext uri="{FF2B5EF4-FFF2-40B4-BE49-F238E27FC236}">
                <a16:creationId xmlns:a16="http://schemas.microsoft.com/office/drawing/2014/main" id="{FD3AAF46-E2A7-D8D4-268A-629EEEA2FE4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249311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map of the world&#10;&#10;AI-generated content may be incorrect.">
            <a:extLst>
              <a:ext uri="{FF2B5EF4-FFF2-40B4-BE49-F238E27FC236}">
                <a16:creationId xmlns:a16="http://schemas.microsoft.com/office/drawing/2014/main" id="{882025FF-6D9B-3A9B-988A-CBA2C318A2A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43556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teddy bears with different expressions&#10;&#10;AI-generated content may be incorrect.">
            <a:extLst>
              <a:ext uri="{FF2B5EF4-FFF2-40B4-BE49-F238E27FC236}">
                <a16:creationId xmlns:a16="http://schemas.microsoft.com/office/drawing/2014/main" id="{8C9DBB0B-CAFD-4B70-38A2-5D6D1E9ECA2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89126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black text&#10;&#10;AI-generated content may be incorrect.">
            <a:extLst>
              <a:ext uri="{FF2B5EF4-FFF2-40B4-BE49-F238E27FC236}">
                <a16:creationId xmlns:a16="http://schemas.microsoft.com/office/drawing/2014/main" id="{02882A37-57EB-52BC-4F41-27EAFD20D6A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217052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children with speech bubbles&#10;&#10;AI-generated content may be incorrect.">
            <a:extLst>
              <a:ext uri="{FF2B5EF4-FFF2-40B4-BE49-F238E27FC236}">
                <a16:creationId xmlns:a16="http://schemas.microsoft.com/office/drawing/2014/main" id="{22B453C3-621A-2561-0A63-9DEB6ACF03E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96860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artoon character with text&#10;&#10;AI-generated content may be incorrect.">
            <a:extLst>
              <a:ext uri="{FF2B5EF4-FFF2-40B4-BE49-F238E27FC236}">
                <a16:creationId xmlns:a16="http://schemas.microsoft.com/office/drawing/2014/main" id="{B02FEFF3-E4B8-8B58-E0CB-B27276BFD3C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366041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worms with text&#10;&#10;AI-generated content may be incorrect.">
            <a:extLst>
              <a:ext uri="{FF2B5EF4-FFF2-40B4-BE49-F238E27FC236}">
                <a16:creationId xmlns:a16="http://schemas.microsoft.com/office/drawing/2014/main" id="{2A2AB709-51DE-D5C0-D222-D139D41FACE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335845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flag with text and a cartoon character&#10;&#10;AI-generated content may be incorrect.">
            <a:extLst>
              <a:ext uri="{FF2B5EF4-FFF2-40B4-BE49-F238E27FC236}">
                <a16:creationId xmlns:a16="http://schemas.microsoft.com/office/drawing/2014/main" id="{FE5C8812-E0B0-C063-61A2-6C06CD6F40F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16830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diagram of characteristics of a person&#10;&#10;AI-generated content may be incorrect.">
            <a:extLst>
              <a:ext uri="{FF2B5EF4-FFF2-40B4-BE49-F238E27FC236}">
                <a16:creationId xmlns:a16="http://schemas.microsoft.com/office/drawing/2014/main" id="{5D2BC915-B422-5B97-03BB-75A79A4D2AE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aphic of a child's rights&#10;&#10;AI-generated content may be incorrect.">
            <a:extLst>
              <a:ext uri="{FF2B5EF4-FFF2-40B4-BE49-F238E27FC236}">
                <a16:creationId xmlns:a16="http://schemas.microsoft.com/office/drawing/2014/main" id="{1E3944E3-53C5-972C-505A-E1CDD9D443A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879777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hart of words on a table&#10;&#10;AI-generated content may be incorrect.">
            <a:extLst>
              <a:ext uri="{FF2B5EF4-FFF2-40B4-BE49-F238E27FC236}">
                <a16:creationId xmlns:a16="http://schemas.microsoft.com/office/drawing/2014/main" id="{1382E9EA-4788-5CB1-3ACD-64E6E40549F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07340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chart&#10;&#10;AI-generated content may be incorrect.">
            <a:extLst>
              <a:ext uri="{FF2B5EF4-FFF2-40B4-BE49-F238E27FC236}">
                <a16:creationId xmlns:a16="http://schemas.microsoft.com/office/drawing/2014/main" id="{9E3487B2-39EA-66B4-B960-EC5EEBA1FF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5BD60CFC-60DB-D0F4-8B56-DEF93E4A9666}"/>
              </a:ext>
            </a:extLst>
          </p:cNvPr>
          <p:cNvSpPr/>
          <p:nvPr/>
        </p:nvSpPr>
        <p:spPr>
          <a:xfrm>
            <a:off x="453557" y="6853103"/>
            <a:ext cx="2879578" cy="23792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9510469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colorful posters&#10;&#10;AI-generated content may be incorrect.">
            <a:extLst>
              <a:ext uri="{FF2B5EF4-FFF2-40B4-BE49-F238E27FC236}">
                <a16:creationId xmlns:a16="http://schemas.microsoft.com/office/drawing/2014/main" id="{C841E74B-6C10-033C-794F-B39F958981F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926723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a6257a10d298565e6f6ffd67925b6f0f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23f2e8855765bc6cea7e09a95f6e30a1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 xsi:nil="true"/>
    <Delivery_Option xmlns="4aed504c-ebe7-463e-82c7-15fe6339b33a">DELIVER IMMEDIATELY</Delivery_Option>
    <Schedule_ID xmlns="4aed504c-ebe7-463e-82c7-15fe6339b33a">2787</Schedule_ID>
    <Delivery_Purpose xmlns="4aed504c-ebe7-463e-82c7-15fe6339b33a">BROADCAST EMAIL</Delivery_Purpose>
  </documentManagement>
</p:properties>
</file>

<file path=customXml/itemProps1.xml><?xml version="1.0" encoding="utf-8"?>
<ds:datastoreItem xmlns:ds="http://schemas.openxmlformats.org/officeDocument/2006/customXml" ds:itemID="{B3D9F70C-AC93-401A-9C87-189487452BA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aed504c-ebe7-463e-82c7-15fe6339b33a"/>
    <ds:schemaRef ds:uri="454ff3c7-bf6c-4573-850b-dc1564d2356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E4FA900F-8E1D-4581-8289-191A75E226C1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4F047A20-002D-4AB8-ABB3-0B21AF86A9E8}">
  <ds:schemaRefs>
    <ds:schemaRef ds:uri="http://purl.org/dc/dcmitype/"/>
    <ds:schemaRef ds:uri="http://purl.org/dc/elements/1.1/"/>
    <ds:schemaRef ds:uri="http://www.w3.org/XML/1998/namespace"/>
    <ds:schemaRef ds:uri="http://schemas.microsoft.com/office/2006/documentManagement/types"/>
    <ds:schemaRef ds:uri="http://purl.org/dc/terms/"/>
    <ds:schemaRef ds:uri="454ff3c7-bf6c-4573-850b-dc1564d2356c"/>
    <ds:schemaRef ds:uri="http://schemas.microsoft.com/office/2006/metadata/properties"/>
    <ds:schemaRef ds:uri="http://schemas.openxmlformats.org/package/2006/metadata/core-properties"/>
    <ds:schemaRef ds:uri="http://schemas.microsoft.com/office/infopath/2007/PartnerControls"/>
    <ds:schemaRef ds:uri="4aed504c-ebe7-463e-82c7-15fe6339b33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</TotalTime>
  <Words>0</Words>
  <Application>Microsoft Office PowerPoint</Application>
  <PresentationFormat>Custom</PresentationFormat>
  <Paragraphs>0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7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Marie Hilton</cp:lastModifiedBy>
  <cp:revision>14</cp:revision>
  <dcterms:created xsi:type="dcterms:W3CDTF">2022-03-08T17:50:39Z</dcterms:created>
  <dcterms:modified xsi:type="dcterms:W3CDTF">2025-04-04T07:50:56Z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