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91" r:id="rId24"/>
    <p:sldId id="287" r:id="rId25"/>
    <p:sldId id="292" r:id="rId26"/>
    <p:sldId id="293" r:id="rId27"/>
    <p:sldId id="290" r:id="rId28"/>
    <p:sldId id="295" r:id="rId29"/>
    <p:sldId id="288" r:id="rId3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A0AECD-D254-4304-9340-537E2695B647}" v="1" dt="2025-11-12T11:37:53.9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3iB30gCqAc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17A44C-F4D7-389B-7B17-78963C638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2A0B9B-AC11-230D-13D0-089CD38AC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5B0B2B-1015-88CD-5ECA-6724E88599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56C67C-4628-9563-57FB-D30823F737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B2D2533B-9C78-3640-79FC-928F28B365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83388E-F576-4140-0230-6AEDD1E0B3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AF5C81-D6B2-F910-D480-681F29329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D580B9BA-CD16-D75D-FAB8-146D707F7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D8E730-A783-950B-C900-A99862FF29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83542A-E3FE-7E42-DA5D-CC71AD9B9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996B4-C829-198F-6634-2175B85FB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13F955-784B-4119-69E4-860ADEA97D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A5165B-706A-73D7-5A32-814799BD8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B888CB-856C-D002-23B8-067E2B32F7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5860C3-5994-CAAE-AF72-15693DCA84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9365F7-5742-D170-9FB8-01E7617E9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AC971265-E7B2-74B6-9DE3-DF35400582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7826" y="3179467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3C508A-F5E0-7355-FB6F-E2DECA31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CD2791-DBBA-A4C8-0143-3E71B5E626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0B9F5D-C020-355D-03C4-1627E6CBBD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ADFBDF-64ED-D155-2FCC-ABA54F056A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68DC3E-E9DA-A83E-EA85-FF80BC068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2876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FFAC0A-9C44-F551-80EE-597CE86EB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6EB298-D08E-EE79-489B-DD5001F1B0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ABE3B6-9F8D-D008-13F6-89658633E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8064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631461-454E-14EB-F937-9E58BD14F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0CA33F-C0A6-E4D0-F852-DA5014F6E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3042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A186E-A233-43A2-7F28-F2CB703D7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98F9AF-CDDE-9D20-7E10-5B59BB985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4717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A4537-1731-2A48-D169-2546D9844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F83B2-9CB7-EE4D-140C-965C9EF1AA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1622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2025-11-14 at 06 AM</Schedule_Date>
    <Delivery_Option xmlns="4aed504c-ebe7-463e-82c7-15fe6339b33a">Schedule Delivery</Delivery_Option>
    <Schedule_ID xmlns="4aed504c-ebe7-463e-82c7-15fe6339b33a">4420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97D22EE-30C4-4822-A903-2C32184783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purl.org/dc/terms/"/>
    <ds:schemaRef ds:uri="454ff3c7-bf6c-4573-850b-dc1564d2356c"/>
    <ds:schemaRef ds:uri="4aed504c-ebe7-463e-82c7-15fe6339b33a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15</cp:revision>
  <dcterms:created xsi:type="dcterms:W3CDTF">2022-03-08T17:50:39Z</dcterms:created>
  <dcterms:modified xsi:type="dcterms:W3CDTF">2025-11-14T10:43:28Z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