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66" r:id="rId1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637D7C-61CE-2040-E791-54ACCF106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AFDE847-F8F5-4C5D-146C-66B05A1DD5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651009-3836-351A-268F-9740BDE42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90B6195-4133-91E4-1D25-AFB335BFB9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91E9FAA-16BB-8825-48BD-5F247219AA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15FF74A-27A4-1A68-150C-E09724F940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15B674C-E9EF-1611-4E61-4D544FEC3D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DC5CCA-F798-6912-DD67-44CCB9988B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D54E805-7F65-59FC-7E4F-0CE4B96839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C4253ED-BD0E-FE36-17ED-A8077F3F15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45A98E-ACC5-8389-56C3-85D318A008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0C40787-03CB-206A-F021-2D52C15EA3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CFD2216-7D19-30FF-757C-97EB3DD9DB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8B3D86-54BF-C5C9-6034-A99B6B57B3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2026-01-23 at 06 AM</Schedule_Date>
    <Delivery_Option xmlns="4aed504c-ebe7-463e-82c7-15fe6339b33a">Schedule Delivery</Delivery_Option>
    <Schedule_ID xmlns="4aed504c-ebe7-463e-82c7-15fe6339b33a">4605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307e21ee78c621c1904b0dcd7609433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e5e3bfb08e6ddaea1c43f9ee1e3bc22a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schemas.microsoft.com/office/2006/metadata/properties"/>
    <ds:schemaRef ds:uri="http://purl.org/dc/elements/1.1/"/>
    <ds:schemaRef ds:uri="4aed504c-ebe7-463e-82c7-15fe6339b33a"/>
    <ds:schemaRef ds:uri="http://schemas.microsoft.com/office/2006/documentManagement/types"/>
    <ds:schemaRef ds:uri="http://purl.org/dc/terms/"/>
    <ds:schemaRef ds:uri="454ff3c7-bf6c-4573-850b-dc1564d2356c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A5ADD34-9B54-4FE7-834C-1853E264ED9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11</cp:revision>
  <dcterms:created xsi:type="dcterms:W3CDTF">2022-03-08T17:50:39Z</dcterms:created>
  <dcterms:modified xsi:type="dcterms:W3CDTF">2026-01-23T09:51:36Z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