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2" r:id="rId18"/>
    <p:sldId id="281" r:id="rId19"/>
    <p:sldId id="283" r:id="rId20"/>
    <p:sldId id="284" r:id="rId21"/>
    <p:sldId id="285" r:id="rId22"/>
    <p:sldId id="286" r:id="rId23"/>
    <p:sldId id="287" r:id="rId24"/>
    <p:sldId id="290" r:id="rId25"/>
    <p:sldId id="291" r:id="rId26"/>
    <p:sldId id="292" r:id="rId27"/>
    <p:sldId id="288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M4IVZuljEI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DDD3F981-6F90-E5B5-8109-0F80824A2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oduct&#10;&#10;AI-generated content may be incorrect.">
            <a:extLst>
              <a:ext uri="{FF2B5EF4-FFF2-40B4-BE49-F238E27FC236}">
                <a16:creationId xmlns:a16="http://schemas.microsoft.com/office/drawing/2014/main" id="{311BF0EA-89C0-48CA-E66C-FB643A2BC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BCD1F19B-C345-9857-F874-67E468DF6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and green background&#10;&#10;AI-generated content may be incorrect.">
            <a:extLst>
              <a:ext uri="{FF2B5EF4-FFF2-40B4-BE49-F238E27FC236}">
                <a16:creationId xmlns:a16="http://schemas.microsoft.com/office/drawing/2014/main" id="{E48DF556-C76E-5053-AE68-A1405907C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1984C2F0-68AB-1B60-42BA-E6E4D9379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object with a cross on it&#10;&#10;AI-generated content may be incorrect.">
            <a:extLst>
              <a:ext uri="{FF2B5EF4-FFF2-40B4-BE49-F238E27FC236}">
                <a16:creationId xmlns:a16="http://schemas.microsoft.com/office/drawing/2014/main" id="{5D33E8C4-BAAE-B50F-9F6E-12625DF29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51FF3698-F575-BC36-6B68-52C0F5BAE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8372B4F0-5D42-5541-BBC5-ACFAAFEE1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640CAB56-26A0-A7FE-6D94-71C37F71E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595EA653-D8C9-B25A-2866-81EB43588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497F10EB-6440-B886-CA55-9CFE0FE4D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FE112481-3283-C49F-3D34-D4D97F95A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85AC98DF-8FF2-76F1-9E08-2B7A6C8989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50E4F0C9-9E10-2620-5CAF-F54AB08CE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E489599-02DC-0D64-6277-71614418C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B2B27401-BCD6-6F12-1220-7C8DBD1CD9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8543" y="3144070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F3385E8-2D8B-892E-88A7-268C7AA0A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FA1FA3EB-DD56-D2CC-ED94-E54BC5FAF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092DAD7-8EF4-6F0B-0B8C-DC878B62A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298C29C-3B79-9EBB-432B-A53E7E0F97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20C185E7-3A4A-9A89-2D9A-F665F89CE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B588EFB6-1E81-0688-9735-83D133935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2130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8729B-32D2-34D3-A29E-8DFA719EB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C6867E4D-75B5-44B4-16D4-382449112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4366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B55F6-E8E5-9D56-7774-FB0B6D51C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a drone&#10;&#10;AI-generated content may be incorrect.">
            <a:extLst>
              <a:ext uri="{FF2B5EF4-FFF2-40B4-BE49-F238E27FC236}">
                <a16:creationId xmlns:a16="http://schemas.microsoft.com/office/drawing/2014/main" id="{77D23F79-525F-2727-2EF9-76D781DD6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5407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2025-02-14 at 06 AM</Schedule_Date>
    <Delivery_Option xmlns="4aed504c-ebe7-463e-82c7-15fe6339b33a">Schedule Delivery</Delivery_Option>
    <Schedule_ID xmlns="4aed504c-ebe7-463e-82c7-15fe6339b33a">3441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2528F4-8047-4FB6-B87F-4F3253AF7F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terms/"/>
    <ds:schemaRef ds:uri="454ff3c7-bf6c-4573-850b-dc1564d2356c"/>
    <ds:schemaRef ds:uri="http://purl.org/dc/dcmitype/"/>
    <ds:schemaRef ds:uri="http://www.w3.org/XML/1998/namespace"/>
    <ds:schemaRef ds:uri="4aed504c-ebe7-463e-82c7-15fe6339b3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2025-02-14T13:21:39Z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